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980722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144407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868065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7A9E11-3397-4A51-8B3C-A20D0C4CE8A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546370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7A9E11-3397-4A51-8B3C-A20D0C4CE8A0}" type="datetimeFigureOut">
              <a:rPr lang="en-IN" smtClean="0"/>
              <a:t>03-07-2025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2004595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7A9E11-3397-4A51-8B3C-A20D0C4CE8A0}" type="datetimeFigureOut">
              <a:rPr lang="en-IN" smtClean="0"/>
              <a:t>03-07-2025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184644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A9E11-3397-4A51-8B3C-A20D0C4CE8A0}" type="datetimeFigureOut">
              <a:rPr lang="en-IN" smtClean="0"/>
              <a:t>03-07-2025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1849740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7A9E11-3397-4A51-8B3C-A20D0C4CE8A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2680796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7A9E11-3397-4A51-8B3C-A20D0C4CE8A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4076343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87111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53633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133004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62017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18205298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414406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7A9E11-3397-4A51-8B3C-A20D0C4CE8A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C60CB5-7725-4C69-8EEA-1961C8C5D50B}" type="slidenum">
              <a:rPr lang="en-IN" smtClean="0"/>
              <a:t>‹#›</a:t>
            </a:fld>
            <a:endParaRPr lang="en-IN"/>
          </a:p>
        </p:txBody>
      </p:sp>
    </p:spTree>
    <p:extLst>
      <p:ext uri="{BB962C8B-B14F-4D97-AF65-F5344CB8AC3E}">
        <p14:creationId xmlns:p14="http://schemas.microsoft.com/office/powerpoint/2010/main" val="394362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17A9E11-3397-4A51-8B3C-A20D0C4CE8A0}" type="datetimeFigureOut">
              <a:rPr lang="en-IN" smtClean="0"/>
              <a:t>03-07-2025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99C60CB5-7725-4C69-8EEA-1961C8C5D50B}" type="slidenum">
              <a:rPr lang="en-IN" smtClean="0"/>
              <a:t>‹#›</a:t>
            </a:fld>
            <a:endParaRPr lang="en-IN"/>
          </a:p>
        </p:txBody>
      </p:sp>
    </p:spTree>
    <p:extLst>
      <p:ext uri="{BB962C8B-B14F-4D97-AF65-F5344CB8AC3E}">
        <p14:creationId xmlns:p14="http://schemas.microsoft.com/office/powerpoint/2010/main" val="154477456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94DB425-7A44-EF5E-B402-B697C971FFC7}"/>
              </a:ext>
            </a:extLst>
          </p:cNvPr>
          <p:cNvSpPr>
            <a:spLocks noGrp="1"/>
          </p:cNvSpPr>
          <p:nvPr>
            <p:ph type="title"/>
          </p:nvPr>
        </p:nvSpPr>
        <p:spPr>
          <a:xfrm>
            <a:off x="916325" y="2448791"/>
            <a:ext cx="8596668" cy="1320800"/>
          </a:xfrm>
        </p:spPr>
        <p:txBody>
          <a:bodyPr>
            <a:normAutofit fontScale="90000"/>
          </a:bodyPr>
          <a:lstStyle/>
          <a:p>
            <a:pPr algn="ctr"/>
            <a:r>
              <a:rPr lang="en-US" b="1" dirty="0"/>
              <a:t>Mobile Marketing for Event Management: A Study on In-App Advertising</a:t>
            </a:r>
            <a:endParaRPr lang="en-IN" b="1" dirty="0"/>
          </a:p>
        </p:txBody>
      </p:sp>
    </p:spTree>
    <p:extLst>
      <p:ext uri="{BB962C8B-B14F-4D97-AF65-F5344CB8AC3E}">
        <p14:creationId xmlns:p14="http://schemas.microsoft.com/office/powerpoint/2010/main" val="276185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F6F3D-0E47-CB0A-AA87-69D64EF9BC2C}"/>
              </a:ext>
            </a:extLst>
          </p:cNvPr>
          <p:cNvSpPr>
            <a:spLocks noGrp="1"/>
          </p:cNvSpPr>
          <p:nvPr>
            <p:ph type="title"/>
          </p:nvPr>
        </p:nvSpPr>
        <p:spPr>
          <a:xfrm>
            <a:off x="12316" y="0"/>
            <a:ext cx="8596668" cy="1320800"/>
          </a:xfrm>
        </p:spPr>
        <p:txBody>
          <a:bodyPr>
            <a:normAutofit/>
          </a:bodyPr>
          <a:lstStyle/>
          <a:p>
            <a:r>
              <a:rPr lang="en-US" sz="2800" b="1" dirty="0">
                <a:effectLst/>
                <a:latin typeface="+mn-lt"/>
                <a:ea typeface="SimSun-ExtG" panose="02010609060101010101" pitchFamily="49" charset="-122"/>
              </a:rPr>
              <a:t>INTRODUCTION</a:t>
            </a:r>
            <a:endParaRPr lang="en-IN" sz="2800" dirty="0">
              <a:latin typeface="+mn-lt"/>
              <a:ea typeface="SimSun-ExtG" panose="02010609060101010101" pitchFamily="49" charset="-122"/>
            </a:endParaRPr>
          </a:p>
        </p:txBody>
      </p:sp>
      <p:sp>
        <p:nvSpPr>
          <p:cNvPr id="3" name="Content Placeholder 2">
            <a:extLst>
              <a:ext uri="{FF2B5EF4-FFF2-40B4-BE49-F238E27FC236}">
                <a16:creationId xmlns:a16="http://schemas.microsoft.com/office/drawing/2014/main" id="{A28CCAE1-8814-EA16-CC44-F649C037A183}"/>
              </a:ext>
            </a:extLst>
          </p:cNvPr>
          <p:cNvSpPr>
            <a:spLocks noGrp="1"/>
          </p:cNvSpPr>
          <p:nvPr>
            <p:ph idx="1"/>
          </p:nvPr>
        </p:nvSpPr>
        <p:spPr>
          <a:xfrm>
            <a:off x="155863" y="629227"/>
            <a:ext cx="9549247" cy="6426200"/>
          </a:xfrm>
        </p:spPr>
        <p:txBody>
          <a:bodyPr>
            <a:noAutofit/>
          </a:bodyPr>
          <a:lstStyle/>
          <a:p>
            <a:pPr algn="just">
              <a:lnSpc>
                <a:spcPct val="160000"/>
              </a:lnSpc>
            </a:pPr>
            <a:r>
              <a:rPr lang="en-US" dirty="0"/>
              <a:t>In today’s fast-paced digital world, mobile marketing has emerged as an indispensable tool for businesses and organizations aiming to reach and engage their target audiences effectively. </a:t>
            </a:r>
          </a:p>
          <a:p>
            <a:pPr algn="just">
              <a:lnSpc>
                <a:spcPct val="160000"/>
              </a:lnSpc>
            </a:pPr>
            <a:r>
              <a:rPr lang="en-US" dirty="0"/>
              <a:t>The event management industry, characterized by its dynamic and time-sensitive nature, has particularly benefited from the innovative approaches offered by mobile marketing strategies. Among these, in-app advertising has gained prominence as a powerful channel to communicate directly with potential event attendees through mobile applications. </a:t>
            </a:r>
          </a:p>
          <a:p>
            <a:pPr algn="just">
              <a:lnSpc>
                <a:spcPct val="160000"/>
              </a:lnSpc>
            </a:pPr>
            <a:r>
              <a:rPr lang="en-US" dirty="0"/>
              <a:t>In-app advertising refers to promotional messages delivered to users within mobile apps, leveraging the high engagement and personalized nature of these platforms. This form of advertising offers event managers the opportunity to target specific user groups based on their interests, location, and behavior, thereby increasing the likelihood of attracting a relevant audience to their events. </a:t>
            </a:r>
            <a:endParaRPr lang="en-IN" dirty="0"/>
          </a:p>
        </p:txBody>
      </p:sp>
    </p:spTree>
    <p:extLst>
      <p:ext uri="{BB962C8B-B14F-4D97-AF65-F5344CB8AC3E}">
        <p14:creationId xmlns:p14="http://schemas.microsoft.com/office/powerpoint/2010/main" val="312298287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TotalTime>
  <Words>150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Mobile Marketing for Event Management: A Study on In-App Advertising</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2025-07-03T16:31:02Z</dcterms:created>
  <dcterms:modified xsi:type="dcterms:W3CDTF">2025-07-03T16:33:33Z</dcterms:modified>
</cp:coreProperties>
</file>