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6573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1038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30893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9025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14345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0370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5658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6088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4472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5135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8527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0784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2875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9703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0794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77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8C000-334D-41B0-80C3-E1E47CCF3B61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B217657-AA4E-41DF-96BB-A482900C9D2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9721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862EB62-54B8-1FDB-90EA-1F81DA7BF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979" y="2365663"/>
            <a:ext cx="8596668" cy="1320800"/>
          </a:xfrm>
        </p:spPr>
        <p:txBody>
          <a:bodyPr/>
          <a:lstStyle/>
          <a:p>
            <a:pPr algn="ctr"/>
            <a:r>
              <a:rPr lang="en-US" dirty="0"/>
              <a:t>Digital Marketing Trends in the Fashion Industry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07783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143F0-9330-CB76-AA67-66350BD99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34" y="0"/>
            <a:ext cx="8596668" cy="1320800"/>
          </a:xfrm>
        </p:spPr>
        <p:txBody>
          <a:bodyPr/>
          <a:lstStyle/>
          <a:p>
            <a:r>
              <a:rPr lang="en-US" sz="3600" b="1" dirty="0">
                <a:effectLst/>
                <a:ea typeface="Calibri" panose="020F0502020204030204" pitchFamily="34" charset="0"/>
              </a:rPr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859A02-A907-A8AE-C3E7-2D1A92DFE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428" y="660400"/>
            <a:ext cx="9424554" cy="597939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fashion industry, known for its fast-paced evolution and trend-sensitive nature, has undergone a significant transformation in recent years, largely driven by the advent and rise of digital marketing.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With the proliferation of the internet, smartphones, and social media, fashion brands now operate in an environment where digital presence is not just an option but a necessity. Digital marketing has redefined how fashion brands engage with consumers, build brand identity, launch products, and sustain loyalty.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From influencer collaborations and social media campaigns to personalized email marketing and AI-powered shopping experiences, the fashion industry is leveraging digital platforms to remain relevant and competitive.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transition has created opportunities for both established fashion houses and emerging brands to connect directly with consumers across the globe, breaking traditional barriers of geography, cost, and accessibility.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1335354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157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Digital Marketing Trends in the Fashion Industry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2025-06-24T15:38:28Z</dcterms:created>
  <dcterms:modified xsi:type="dcterms:W3CDTF">2025-06-24T15:40:13Z</dcterms:modified>
</cp:coreProperties>
</file>