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2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E6577CA-8F34-4DAD-8CAC-8C9C7297935D}"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626618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577CA-8F34-4DAD-8CAC-8C9C7297935D}"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363930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E6577CA-8F34-4DAD-8CAC-8C9C7297935D}"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1773192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2873000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E6577CA-8F34-4DAD-8CAC-8C9C7297935D}" type="datetimeFigureOut">
              <a:rPr lang="en-IN" smtClean="0"/>
              <a:t>29-06-2025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286142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E6577CA-8F34-4DAD-8CAC-8C9C7297935D}" type="datetimeFigureOut">
              <a:rPr lang="en-IN" smtClean="0"/>
              <a:t>29-06-2025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04557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6577CA-8F34-4DAD-8CAC-8C9C7297935D}" type="datetimeFigureOut">
              <a:rPr lang="en-IN" smtClean="0"/>
              <a:t>29-06-2025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37007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1220027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852443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1553315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1337758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655477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E6577CA-8F34-4DAD-8CAC-8C9C7297935D}"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933400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E6577CA-8F34-4DAD-8CAC-8C9C7297935D}" type="datetimeFigureOut">
              <a:rPr lang="en-IN" smtClean="0"/>
              <a:t>29-06-2025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412588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E6577CA-8F34-4DAD-8CAC-8C9C7297935D}" type="datetimeFigureOut">
              <a:rPr lang="en-IN" smtClean="0"/>
              <a:t>29-06-2025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16480229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577CA-8F34-4DAD-8CAC-8C9C7297935D}"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35727255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E6577CA-8F34-4DAD-8CAC-8C9C7297935D}"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97BF027-7B91-4125-8041-D00697F6578F}" type="slidenum">
              <a:rPr lang="en-IN" smtClean="0"/>
              <a:t>‹#›</a:t>
            </a:fld>
            <a:endParaRPr lang="en-IN"/>
          </a:p>
        </p:txBody>
      </p:sp>
    </p:spTree>
    <p:extLst>
      <p:ext uri="{BB962C8B-B14F-4D97-AF65-F5344CB8AC3E}">
        <p14:creationId xmlns:p14="http://schemas.microsoft.com/office/powerpoint/2010/main" val="2589568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E6577CA-8F34-4DAD-8CAC-8C9C7297935D}" type="datetimeFigureOut">
              <a:rPr lang="en-IN" smtClean="0"/>
              <a:t>29-06-2025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97BF027-7B91-4125-8041-D00697F6578F}" type="slidenum">
              <a:rPr lang="en-IN" smtClean="0"/>
              <a:t>‹#›</a:t>
            </a:fld>
            <a:endParaRPr lang="en-IN"/>
          </a:p>
        </p:txBody>
      </p:sp>
    </p:spTree>
    <p:extLst>
      <p:ext uri="{BB962C8B-B14F-4D97-AF65-F5344CB8AC3E}">
        <p14:creationId xmlns:p14="http://schemas.microsoft.com/office/powerpoint/2010/main" val="42784958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84330B8-0C90-D995-4F7A-3208324F8A2C}"/>
              </a:ext>
            </a:extLst>
          </p:cNvPr>
          <p:cNvSpPr>
            <a:spLocks noGrp="1"/>
          </p:cNvSpPr>
          <p:nvPr>
            <p:ph type="title"/>
          </p:nvPr>
        </p:nvSpPr>
        <p:spPr>
          <a:xfrm>
            <a:off x="1007313" y="2542309"/>
            <a:ext cx="10353761" cy="1326321"/>
          </a:xfrm>
        </p:spPr>
        <p:txBody>
          <a:bodyPr>
            <a:normAutofit/>
          </a:bodyPr>
          <a:lstStyle/>
          <a:p>
            <a:r>
              <a:rPr lang="en-US" sz="2800" b="1" dirty="0"/>
              <a:t>Digital Marketing Strategies for Startups: A Study on Lead Generation</a:t>
            </a:r>
            <a:endParaRPr lang="en-IN" sz="2800" b="1" dirty="0"/>
          </a:p>
        </p:txBody>
      </p:sp>
    </p:spTree>
    <p:extLst>
      <p:ext uri="{BB962C8B-B14F-4D97-AF65-F5344CB8AC3E}">
        <p14:creationId xmlns:p14="http://schemas.microsoft.com/office/powerpoint/2010/main" val="5423357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B4B05-2120-F80B-A29D-A983973CF23A}"/>
              </a:ext>
            </a:extLst>
          </p:cNvPr>
          <p:cNvSpPr>
            <a:spLocks noGrp="1"/>
          </p:cNvSpPr>
          <p:nvPr>
            <p:ph type="title"/>
          </p:nvPr>
        </p:nvSpPr>
        <p:spPr>
          <a:xfrm>
            <a:off x="975536" y="-180109"/>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3AAB0588-DBAC-A26B-9830-DD1260F7AD49}"/>
              </a:ext>
            </a:extLst>
          </p:cNvPr>
          <p:cNvSpPr>
            <a:spLocks noGrp="1"/>
          </p:cNvSpPr>
          <p:nvPr>
            <p:ph idx="1"/>
          </p:nvPr>
        </p:nvSpPr>
        <p:spPr>
          <a:xfrm>
            <a:off x="446810" y="1146212"/>
            <a:ext cx="11139054" cy="5348106"/>
          </a:xfrm>
        </p:spPr>
        <p:txBody>
          <a:bodyPr>
            <a:normAutofit lnSpcReduction="10000"/>
          </a:bodyPr>
          <a:lstStyle/>
          <a:p>
            <a:pPr algn="just">
              <a:lnSpc>
                <a:spcPct val="150000"/>
              </a:lnSpc>
            </a:pPr>
            <a:r>
              <a:rPr lang="en-US" sz="1800" dirty="0"/>
              <a:t>In the rapidly evolving business landscape, startups face significant challenges in establishing a strong market presence and attracting potential customers. </a:t>
            </a:r>
          </a:p>
          <a:p>
            <a:pPr algn="just">
              <a:lnSpc>
                <a:spcPct val="150000"/>
              </a:lnSpc>
            </a:pPr>
            <a:r>
              <a:rPr lang="en-US" sz="1800" dirty="0"/>
              <a:t>Digital marketing has emerged as a pivotal tool for startups to overcome these barriers, offering cost-effective and scalable strategies to generate leads and drive growth. Lead generation, the process of identifying and attracting prospective customers, is particularly critical for startups as it directly impacts their ability to convert interest into sales and build a sustainable customer base. </a:t>
            </a:r>
          </a:p>
          <a:p>
            <a:pPr algn="just">
              <a:lnSpc>
                <a:spcPct val="150000"/>
              </a:lnSpc>
            </a:pPr>
            <a:r>
              <a:rPr lang="en-US" sz="1800" dirty="0"/>
              <a:t>Unlike established companies with vast resources and brand recognition, startups often operate with limited budgets and need highly targeted marketing approaches to maximize their return on investment. </a:t>
            </a:r>
          </a:p>
          <a:p>
            <a:pPr algn="just">
              <a:lnSpc>
                <a:spcPct val="150000"/>
              </a:lnSpc>
            </a:pPr>
            <a:r>
              <a:rPr lang="en-US" sz="1800" dirty="0"/>
              <a:t>Digital channels such as social media, search engines, email marketing, and content marketing provide startups with diverse platforms to reach their target audience, engage them effectively, and nurture leads through the sales funnel.</a:t>
            </a:r>
            <a:endParaRPr lang="en-IN" sz="1800" dirty="0"/>
          </a:p>
        </p:txBody>
      </p:sp>
    </p:spTree>
    <p:extLst>
      <p:ext uri="{BB962C8B-B14F-4D97-AF65-F5344CB8AC3E}">
        <p14:creationId xmlns:p14="http://schemas.microsoft.com/office/powerpoint/2010/main" val="22005436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1</TotalTime>
  <Words>164</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Digital Marketing Strategies for Startups: A Study on Lead Generation</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2025-06-29T15:46:20Z</dcterms:created>
  <dcterms:modified xsi:type="dcterms:W3CDTF">2025-06-29T15:48:04Z</dcterms:modified>
</cp:coreProperties>
</file>