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02241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00459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96962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4874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9362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82190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66506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94267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396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84351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51696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40047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7477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528564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519634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36964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74E58-FBBC-4118-8221-3786FBB39A5F}" type="datetimeFigureOut">
              <a:rPr lang="en-IN" smtClean="0"/>
              <a:t>29-06-2025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0F0122-83EC-4F5E-9C7A-AC2ADD008CA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493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E89E39C-1929-B64D-B891-AC1A64636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807" y="2625437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Developing a Marketing Strategy for a Global Brand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1612963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A28A8-EDB9-CDD5-3F7F-59C20B7D6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/>
          <a:lstStyle/>
          <a:p>
            <a:r>
              <a:rPr lang="en-IN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5F192-2734-D9B9-98B6-E59D04D70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337" y="779319"/>
            <a:ext cx="9133609" cy="600594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In today’s highly competitive and interconnected world, developing a robust marketing strategy for a global brand has become both a critical challenge and an essential opportunity for businesses aiming to expand their reach and influence across diverse markets.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Global branding involves the process of creating a unified and consistent brand identity that resonates with consumers in multiple countries while respecting local cultural, economic, and legal differences.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As companies increasingly seek growth beyond domestic borders, the need to develop marketing strategies that effectively balance global standardization with local adaptation has never been greater.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process requires a deep understanding of international market dynamics, consumer behavior, competitive landscapes, and technological trends that vary widely from region to region.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9626958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136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Developing a Marketing Strategy for a Global Brand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2025-06-29T06:33:40Z</dcterms:created>
  <dcterms:modified xsi:type="dcterms:W3CDTF">2025-06-29T06:35:21Z</dcterms:modified>
</cp:coreProperties>
</file>