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19596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84008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42915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97781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53868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65938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21474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3158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58585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4610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9181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9229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51016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41042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60127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886829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86838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51396-25D7-4821-849B-99CF09ADA0D8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BA061-CD8F-4D58-88EF-9E0F2EE985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111732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6E2CB5-CC67-0148-55E3-66EFCA982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7705" y="2531919"/>
            <a:ext cx="10353761" cy="1326321"/>
          </a:xfrm>
        </p:spPr>
        <p:txBody>
          <a:bodyPr>
            <a:normAutofit/>
          </a:bodyPr>
          <a:lstStyle/>
          <a:p>
            <a:r>
              <a:rPr lang="en-US" sz="2800" dirty="0"/>
              <a:t>Developing a Digital Marketing Strategy for E-learning Platform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1353147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3BD1A-0D86-790D-D0F9-617894A38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095" y="-259521"/>
            <a:ext cx="10353761" cy="1326321"/>
          </a:xfrm>
        </p:spPr>
        <p:txBody>
          <a:bodyPr>
            <a:normAutofit/>
          </a:bodyPr>
          <a:lstStyle/>
          <a:p>
            <a:r>
              <a:rPr lang="en-IN" sz="2800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AD175-72A6-157A-EF2D-8192C939D7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356" y="642503"/>
            <a:ext cx="11249287" cy="588298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/>
              <a:t>The rapid evolution of technology and the widespread availability of the internet have revolutionized the education sector, leading to the emergence and growth of e-learning platforms worldwide. 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As traditional classroom-based education faces limitations in terms of accessibility, flexibility, and scalability, e-learning platforms offer a viable alternative that caters to the diverse needs of learners. 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The COVID-19 pandemic further accelerated this shift, pushing educational institutions, professionals, and learners to adopt digital means for knowledge acquisition. 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However, the sheer number of e-learning platforms available today has intensified competition, making it critical for these platforms to develop effective digital marketing strategies to attract, engage, and retain users. 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Digital marketing, with its diverse tools and channels such as social media, search engine optimization (SEO), content marketing, email marketing, and pay-per-click (PPC) advertising, presents an unprecedented opportunity to reach a global audience cost-effectively and measurably.</a:t>
            </a:r>
            <a:endParaRPr lang="en-IN" sz="1800" dirty="0"/>
          </a:p>
        </p:txBody>
      </p:sp>
    </p:spTree>
    <p:extLst>
      <p:ext uri="{BB962C8B-B14F-4D97-AF65-F5344CB8AC3E}">
        <p14:creationId xmlns:p14="http://schemas.microsoft.com/office/powerpoint/2010/main" val="32255627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2</TotalTime>
  <Words>174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Bookman Old Style</vt:lpstr>
      <vt:lpstr>Rockwell</vt:lpstr>
      <vt:lpstr>Damask</vt:lpstr>
      <vt:lpstr>Developing a Digital Marketing Strategy for E-learning Platform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2025-06-29T15:42:20Z</dcterms:created>
  <dcterms:modified xsi:type="dcterms:W3CDTF">2025-06-29T15:45:03Z</dcterms:modified>
</cp:coreProperties>
</file>