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22E7B-AB82-47CF-B65E-5639E5E9E323}" type="datetimeFigureOut">
              <a:rPr lang="en-IN" smtClean="0"/>
              <a:t>24-06-2025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325E6-644C-49D7-B88F-93B896FABFE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20683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22E7B-AB82-47CF-B65E-5639E5E9E323}" type="datetimeFigureOut">
              <a:rPr lang="en-IN" smtClean="0"/>
              <a:t>24-06-2025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325E6-644C-49D7-B88F-93B896FABFE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50382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22E7B-AB82-47CF-B65E-5639E5E9E323}" type="datetimeFigureOut">
              <a:rPr lang="en-IN" smtClean="0"/>
              <a:t>24-06-2025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325E6-644C-49D7-B88F-93B896FABFE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12276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22E7B-AB82-47CF-B65E-5639E5E9E323}" type="datetimeFigureOut">
              <a:rPr lang="en-IN" smtClean="0"/>
              <a:t>24-06-2025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325E6-644C-49D7-B88F-93B896FABFE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400985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22E7B-AB82-47CF-B65E-5639E5E9E323}" type="datetimeFigureOut">
              <a:rPr lang="en-IN" smtClean="0"/>
              <a:t>24-06-2025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325E6-644C-49D7-B88F-93B896FABFE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228554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22E7B-AB82-47CF-B65E-5639E5E9E323}" type="datetimeFigureOut">
              <a:rPr lang="en-IN" smtClean="0"/>
              <a:t>24-06-2025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325E6-644C-49D7-B88F-93B896FABFE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073953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22E7B-AB82-47CF-B65E-5639E5E9E323}" type="datetimeFigureOut">
              <a:rPr lang="en-IN" smtClean="0"/>
              <a:t>24-06-2025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325E6-644C-49D7-B88F-93B896FABFE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5404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22E7B-AB82-47CF-B65E-5639E5E9E323}" type="datetimeFigureOut">
              <a:rPr lang="en-IN" smtClean="0"/>
              <a:t>24-06-2025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325E6-644C-49D7-B88F-93B896FABFE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828511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22E7B-AB82-47CF-B65E-5639E5E9E323}" type="datetimeFigureOut">
              <a:rPr lang="en-IN" smtClean="0"/>
              <a:t>24-06-2025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325E6-644C-49D7-B88F-93B896FABFE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343924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22E7B-AB82-47CF-B65E-5639E5E9E323}" type="datetimeFigureOut">
              <a:rPr lang="en-IN" smtClean="0"/>
              <a:t>24-06-2025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325E6-644C-49D7-B88F-93B896FABFE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387444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22E7B-AB82-47CF-B65E-5639E5E9E323}" type="datetimeFigureOut">
              <a:rPr lang="en-IN" smtClean="0"/>
              <a:t>24-06-2025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325E6-644C-49D7-B88F-93B896FABFEC}" type="slidenum">
              <a:rPr lang="en-IN" smtClean="0"/>
              <a:t>‹#›</a:t>
            </a:fld>
            <a:endParaRPr lang="en-IN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144681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22E7B-AB82-47CF-B65E-5639E5E9E323}" type="datetimeFigureOut">
              <a:rPr lang="en-IN" smtClean="0"/>
              <a:t>24-06-2025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325E6-644C-49D7-B88F-93B896FABFE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789871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22E7B-AB82-47CF-B65E-5639E5E9E323}" type="datetimeFigureOut">
              <a:rPr lang="en-IN" smtClean="0"/>
              <a:t>24-06-2025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325E6-644C-49D7-B88F-93B896FABFEC}" type="slidenum">
              <a:rPr lang="en-IN" smtClean="0"/>
              <a:t>‹#›</a:t>
            </a:fld>
            <a:endParaRPr lang="en-IN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178387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22E7B-AB82-47CF-B65E-5639E5E9E323}" type="datetimeFigureOut">
              <a:rPr lang="en-IN" smtClean="0"/>
              <a:t>24-06-2025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325E6-644C-49D7-B88F-93B896FABFE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49312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22E7B-AB82-47CF-B65E-5639E5E9E323}" type="datetimeFigureOut">
              <a:rPr lang="en-IN" smtClean="0"/>
              <a:t>24-06-2025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325E6-644C-49D7-B88F-93B896FABFE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755752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22E7B-AB82-47CF-B65E-5639E5E9E323}" type="datetimeFigureOut">
              <a:rPr lang="en-IN" smtClean="0"/>
              <a:t>24-06-2025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325E6-644C-49D7-B88F-93B896FABFE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08257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22E7B-AB82-47CF-B65E-5639E5E9E323}" type="datetimeFigureOut">
              <a:rPr lang="en-IN" smtClean="0"/>
              <a:t>24-06-2025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A9325E6-644C-49D7-B88F-93B896FABFE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31716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54864C4-5BE8-AEBD-C103-B378D7B782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7107" y="2108200"/>
            <a:ext cx="8596668" cy="1320800"/>
          </a:xfrm>
        </p:spPr>
        <p:txBody>
          <a:bodyPr/>
          <a:lstStyle/>
          <a:p>
            <a:pPr algn="ctr"/>
            <a:r>
              <a:rPr lang="en-US" dirty="0"/>
              <a:t>Developing a Digital Marketing Plan for a Local Business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987608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1335BC-F21D-65F5-6C69-D053CD1BD7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5" y="0"/>
            <a:ext cx="8596668" cy="1320800"/>
          </a:xfrm>
        </p:spPr>
        <p:txBody>
          <a:bodyPr/>
          <a:lstStyle/>
          <a:p>
            <a:r>
              <a:rPr lang="en-US" sz="3600" b="1" dirty="0">
                <a:effectLst/>
                <a:ea typeface="Calibri" panose="020F0502020204030204" pitchFamily="34" charset="0"/>
              </a:rPr>
              <a:t>INTRODUCTION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6CCDCF-4A64-CF31-8FBE-3101D3F4E5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127" y="795481"/>
            <a:ext cx="9632373" cy="6363855"/>
          </a:xfrm>
        </p:spPr>
        <p:txBody>
          <a:bodyPr>
            <a:normAutofit/>
          </a:bodyPr>
          <a:lstStyle/>
          <a:p>
            <a:pPr algn="just">
              <a:lnSpc>
                <a:spcPct val="160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In today’s digital era, the success of any business, including local enterprises, is heavily influenced by its online visibility and digital engagement. With consumer </a:t>
            </a:r>
            <a:r>
              <a:rPr lang="en-IN" sz="1800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behavior</a:t>
            </a: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shifting toward digital platforms for product discovery, comparison, and purchasing decisions, traditional marketing alone is no longer sufficient. </a:t>
            </a:r>
          </a:p>
          <a:p>
            <a:pPr algn="just">
              <a:lnSpc>
                <a:spcPct val="160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For local businesses—whether it’s a boutique, a restaurant, a service provider, or a retail store—developing a well-structured digital marketing plan has become essential not only to survive but to thrive in a competitive marketplace. </a:t>
            </a:r>
          </a:p>
          <a:p>
            <a:pPr algn="just">
              <a:lnSpc>
                <a:spcPct val="160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Digital marketing offers powerful tools for small businesses to build brand awareness, reach specific local audiences, foster customer relationships, and drive sales more cost-effectively than traditional advertising </a:t>
            </a:r>
            <a:r>
              <a:rPr lang="en-IN" sz="1800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methods.</a:t>
            </a:r>
            <a:r>
              <a:rPr lang="en-IN" sz="1800" dirty="0" err="1">
                <a:effectLst/>
                <a:ea typeface="Calibri" panose="020F0502020204030204" pitchFamily="34" charset="0"/>
              </a:rPr>
              <a:t>A</a:t>
            </a:r>
            <a:r>
              <a:rPr lang="en-IN" sz="1800" dirty="0">
                <a:effectLst/>
                <a:ea typeface="Calibri" panose="020F0502020204030204" pitchFamily="34" charset="0"/>
              </a:rPr>
              <a:t> digital marketing plan helps local businesses define their goals, understand their target audience, and choose the most appropriate channels to reach them. 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422638921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32</TotalTime>
  <Words>161</Words>
  <Application>Microsoft Office PowerPoint</Application>
  <PresentationFormat>Widescreen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Trebuchet MS</vt:lpstr>
      <vt:lpstr>Wingdings 3</vt:lpstr>
      <vt:lpstr>Facet</vt:lpstr>
      <vt:lpstr>Developing a Digital Marketing Plan for a Local Business</vt:lpstr>
      <vt:lpstr>INTRODUCTION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vishalrameshv13@gmail.com</dc:creator>
  <cp:lastModifiedBy>vishalrameshv13@gmail.com</cp:lastModifiedBy>
  <cp:revision>1</cp:revision>
  <dcterms:created xsi:type="dcterms:W3CDTF">2025-06-24T15:41:36Z</dcterms:created>
  <dcterms:modified xsi:type="dcterms:W3CDTF">2025-06-24T16:14:25Z</dcterms:modified>
</cp:coreProperties>
</file>