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B004C-745A-43A4-80C4-4A862FEAC95B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D1D82-49E3-44E1-9632-57165BA089F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59590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B004C-745A-43A4-80C4-4A862FEAC95B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D1D82-49E3-44E1-9632-57165BA089F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87261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B004C-745A-43A4-80C4-4A862FEAC95B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D1D82-49E3-44E1-9632-57165BA089F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485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B004C-745A-43A4-80C4-4A862FEAC95B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D1D82-49E3-44E1-9632-57165BA089F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0334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B004C-745A-43A4-80C4-4A862FEAC95B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D1D82-49E3-44E1-9632-57165BA089F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4824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B004C-745A-43A4-80C4-4A862FEAC95B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D1D82-49E3-44E1-9632-57165BA089F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66450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B004C-745A-43A4-80C4-4A862FEAC95B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D1D82-49E3-44E1-9632-57165BA089F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1684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B004C-745A-43A4-80C4-4A862FEAC95B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D1D82-49E3-44E1-9632-57165BA089F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85298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D1D82-49E3-44E1-9632-57165BA089FD}" type="slidenum">
              <a:rPr lang="en-IN" smtClean="0"/>
              <a:t>‹#›</a:t>
            </a:fld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B004C-745A-43A4-80C4-4A862FEAC95B}" type="datetimeFigureOut">
              <a:rPr lang="en-IN" smtClean="0"/>
              <a:t>03-07-2025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1542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B004C-745A-43A4-80C4-4A862FEAC95B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D1D82-49E3-44E1-9632-57165BA089F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33092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B004C-745A-43A4-80C4-4A862FEAC95B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D1D82-49E3-44E1-9632-57165BA089FD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50666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B004C-745A-43A4-80C4-4A862FEAC95B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D1D82-49E3-44E1-9632-57165BA089F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575958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B004C-745A-43A4-80C4-4A862FEAC95B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D1D82-49E3-44E1-9632-57165BA089FD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348678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B004C-745A-43A4-80C4-4A862FEAC95B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D1D82-49E3-44E1-9632-57165BA089F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143592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B004C-745A-43A4-80C4-4A862FEAC95B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D1D82-49E3-44E1-9632-57165BA089F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571842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B004C-745A-43A4-80C4-4A862FEAC95B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D1D82-49E3-44E1-9632-57165BA089F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51125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B004C-745A-43A4-80C4-4A862FEAC95B}" type="datetimeFigureOut">
              <a:rPr lang="en-IN" smtClean="0"/>
              <a:t>03-07-2025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34D1D82-49E3-44E1-9632-57165BA089F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79809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5CCC532-3A97-19B5-2F9B-E48595D31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106" y="2240973"/>
            <a:ext cx="8596668" cy="1320800"/>
          </a:xfrm>
        </p:spPr>
        <p:txBody>
          <a:bodyPr/>
          <a:lstStyle/>
          <a:p>
            <a:pPr algn="ctr"/>
            <a:r>
              <a:rPr lang="en-US" b="1" dirty="0"/>
              <a:t>Content Marketing for Travel Industry: A Study on Video Marketing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11584578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A2948-F57F-F4D9-99D6-2EE600303A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79" y="0"/>
            <a:ext cx="8596668" cy="1320800"/>
          </a:xfrm>
        </p:spPr>
        <p:txBody>
          <a:bodyPr>
            <a:normAutofit/>
          </a:bodyPr>
          <a:lstStyle/>
          <a:p>
            <a:r>
              <a:rPr lang="en-US" sz="3200" b="1" dirty="0">
                <a:effectLst/>
                <a:latin typeface="+mn-lt"/>
                <a:ea typeface="Calibri" panose="020F0502020204030204" pitchFamily="34" charset="0"/>
              </a:rPr>
              <a:t>INTRODUCTION</a:t>
            </a:r>
            <a:endParaRPr lang="en-IN" sz="3200" dirty="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BB82F0-DF59-D088-2CF1-20A916041C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7818" y="446808"/>
            <a:ext cx="9206345" cy="5818909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dirty="0"/>
              <a:t>In today’s digitally driven world, the travel industry is undergoing a significant transformation fueled by the power of content marketing. Among the various forms of digital content, video marketing has emerged as a dominant and highly effective medium, reshaping how travel brands connect with their audiences.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Travelers no longer rely solely on brochures or static images to inspire or plan their journeys; instead, they turn to videos that bring destinations to life, evoke emotions, and provide authentic experiences before a trip even begins.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With the rise of platforms like YouTube, Instagram, TikTok, and Facebook, video content has become a primary driver of travel-related discovery and decision-making.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From cinematic destination overviews to travel vlogs, hotel room tours, and cultural experiences, video content allows brands to tell stories that engage viewers on a deeper level. This storytelling capability is vital in an industry that thrives on emotional connection, visual appeal, and the promise of exploration.</a:t>
            </a:r>
          </a:p>
        </p:txBody>
      </p:sp>
    </p:spTree>
    <p:extLst>
      <p:ext uri="{BB962C8B-B14F-4D97-AF65-F5344CB8AC3E}">
        <p14:creationId xmlns:p14="http://schemas.microsoft.com/office/powerpoint/2010/main" val="79307428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</TotalTime>
  <Words>187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Trebuchet MS</vt:lpstr>
      <vt:lpstr>Wingdings 3</vt:lpstr>
      <vt:lpstr>Facet</vt:lpstr>
      <vt:lpstr>Content Marketing for Travel Industry: A Study on Video Marketing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2025-07-03T15:35:10Z</dcterms:created>
  <dcterms:modified xsi:type="dcterms:W3CDTF">2025-07-03T15:39:44Z</dcterms:modified>
</cp:coreProperties>
</file>