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25445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24648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04272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83025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34086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40493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3792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39756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88337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43731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57053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502429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860267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24191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178377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55225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73BBB-0A9E-41E2-AC38-F72DFC2EA155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48A73A9-2604-4C5E-807F-C77EF44FC58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44015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76B217E-7E7C-E3C3-657E-868CF9D55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716" y="2303318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/>
              <a:t>Content Marketing for Finance Industry: A Study on Blogging and Social Media</a:t>
            </a:r>
            <a:endParaRPr lang="en-IN" sz="3600" b="1" dirty="0"/>
          </a:p>
        </p:txBody>
      </p:sp>
    </p:spTree>
    <p:extLst>
      <p:ext uri="{BB962C8B-B14F-4D97-AF65-F5344CB8AC3E}">
        <p14:creationId xmlns:p14="http://schemas.microsoft.com/office/powerpoint/2010/main" val="3659306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6603D-15AA-0A42-4785-4C2CFE8A2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98" y="0"/>
            <a:ext cx="8596668" cy="1320800"/>
          </a:xfrm>
        </p:spPr>
        <p:txBody>
          <a:bodyPr/>
          <a:lstStyle/>
          <a:p>
            <a:r>
              <a:rPr lang="en-IN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766D3-E770-09BE-F079-3684835CD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426" y="660400"/>
            <a:ext cx="9362210" cy="6000173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70000"/>
              </a:lnSpc>
            </a:pPr>
            <a:r>
              <a:rPr lang="en-US" dirty="0"/>
              <a:t>In today’s digitally driven economy, content marketing has emerged as a pivotal strategy for organizations across industries, including the highly regulated and traditionally conservative finance sector. 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As consumer behaviors shift and digital literacy increases, financial institutions are re-evaluating their communication methods to build trust, educate their audience, and foster long-term engagement. 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Among the various tools available, blogging and social media have proven to be particularly effective in delivering value-driven, personalized, and timely content to clients, prospects, and stakeholders alike. 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This study aims to examine how content marketing—specifically through blogging and social media—shapes the branding, outreach, and customer relationship strategies of firms in the finance industry.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2378528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</TotalTime>
  <Words>139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Content Marketing for Finance Industry: A Study on Blogging and Social Media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2025-07-03T14:09:17Z</dcterms:created>
  <dcterms:modified xsi:type="dcterms:W3CDTF">2025-07-03T14:11:08Z</dcterms:modified>
</cp:coreProperties>
</file>