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3304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2804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5150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6369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27998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46953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20689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35171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4377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8973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9751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22160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6274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12045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71936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2972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051AC-64C1-47DB-9271-7DEAFB005FA0}" type="datetimeFigureOut">
              <a:rPr lang="en-IN" smtClean="0"/>
              <a:t>25-06-2025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FDAFD86-5C8F-43AE-846A-DD83BB97531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9552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27FEEDD-3747-299D-3C04-C48244BBE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318" y="2866159"/>
            <a:ext cx="9274002" cy="1125682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Content Marketing for Brand Awareness</a:t>
            </a:r>
          </a:p>
        </p:txBody>
      </p:sp>
    </p:spTree>
    <p:extLst>
      <p:ext uri="{BB962C8B-B14F-4D97-AF65-F5344CB8AC3E}">
        <p14:creationId xmlns:p14="http://schemas.microsoft.com/office/powerpoint/2010/main" val="195563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CE793-0B2D-F6D3-D5CE-DE9D14D29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07" y="0"/>
            <a:ext cx="8596668" cy="1320800"/>
          </a:xfrm>
        </p:spPr>
        <p:txBody>
          <a:bodyPr/>
          <a:lstStyle/>
          <a:p>
            <a:r>
              <a:rPr lang="en-US" sz="3600" b="1" dirty="0">
                <a:effectLst/>
                <a:ea typeface="Calibri" panose="020F0502020204030204" pitchFamily="34" charset="0"/>
              </a:rPr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44F9DC-1504-C2BE-B79F-9F86B8C5A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817" y="634424"/>
            <a:ext cx="9466119" cy="591185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the digital-first era, where consumers are inundated with advertisements and information from countless brands, traditional marketing methods are often no longer sufficient to establish a lasting presence in the minds of audiences.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Instead, businesses have increasingly turned to content marketing as a powerful and cost-effective strategy for building brand awareness. Content marketing involves creating and sharing valuable, relevant, and consistent content that attracts and engages a clearly defined audience — not with the immediate aim of selling, but with the goal of building trust, credibility, and long-term relationships.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This strategic approach allows brands to position themselves as thought leaders and industry experts, thereby increasing visibility and resonance with their target market.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As opposed to direct advertising, which often interrupts the customer experience, content marketing integrates seamlessly into the customer journey, delivering value before, during, and after the point of purchase.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791340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166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Content Marketing for Brand Awareness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2025-06-25T13:17:33Z</dcterms:created>
  <dcterms:modified xsi:type="dcterms:W3CDTF">2025-06-25T13:19:06Z</dcterms:modified>
</cp:coreProperties>
</file>