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344176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2642138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2849129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F5434C-9816-4AF5-9E8A-21A019DB4E19}"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41572228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F5434C-9816-4AF5-9E8A-21A019DB4E19}" type="datetimeFigureOut">
              <a:rPr lang="en-IN" smtClean="0"/>
              <a:t>29-06-2025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153253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F5434C-9816-4AF5-9E8A-21A019DB4E19}" type="datetimeFigureOut">
              <a:rPr lang="en-IN" smtClean="0"/>
              <a:t>29-06-2025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4260497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F5434C-9816-4AF5-9E8A-21A019DB4E19}" type="datetimeFigureOut">
              <a:rPr lang="en-IN" smtClean="0"/>
              <a:t>29-06-2025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400034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F5434C-9816-4AF5-9E8A-21A019DB4E19}"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2662455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3F1BC66-1C20-466D-B4C8-286CC2F51E45}" type="slidenum">
              <a:rPr lang="en-IN" smtClean="0"/>
              <a:t>‹#›</a:t>
            </a:fld>
            <a:endParaRPr lang="en-IN"/>
          </a:p>
        </p:txBody>
      </p:sp>
      <p:sp>
        <p:nvSpPr>
          <p:cNvPr id="5" name="Date Placeholder 4"/>
          <p:cNvSpPr>
            <a:spLocks noGrp="1"/>
          </p:cNvSpPr>
          <p:nvPr>
            <p:ph type="dt" sz="half" idx="10"/>
          </p:nvPr>
        </p:nvSpPr>
        <p:spPr/>
        <p:txBody>
          <a:bodyPr/>
          <a:lstStyle/>
          <a:p>
            <a:fld id="{B8F5434C-9816-4AF5-9E8A-21A019DB4E19}" type="datetimeFigureOut">
              <a:rPr lang="en-IN" smtClean="0"/>
              <a:t>29-06-2025</a:t>
            </a:fld>
            <a:endParaRPr lang="en-IN"/>
          </a:p>
        </p:txBody>
      </p:sp>
    </p:spTree>
    <p:extLst>
      <p:ext uri="{BB962C8B-B14F-4D97-AF65-F5344CB8AC3E}">
        <p14:creationId xmlns:p14="http://schemas.microsoft.com/office/powerpoint/2010/main" val="448043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3395676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31166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19636303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56724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5256741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3602885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F5434C-9816-4AF5-9E8A-21A019DB4E19}"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3F1BC66-1C20-466D-B4C8-286CC2F51E45}" type="slidenum">
              <a:rPr lang="en-IN" smtClean="0"/>
              <a:t>‹#›</a:t>
            </a:fld>
            <a:endParaRPr lang="en-IN"/>
          </a:p>
        </p:txBody>
      </p:sp>
    </p:spTree>
    <p:extLst>
      <p:ext uri="{BB962C8B-B14F-4D97-AF65-F5344CB8AC3E}">
        <p14:creationId xmlns:p14="http://schemas.microsoft.com/office/powerpoint/2010/main" val="3563063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8F5434C-9816-4AF5-9E8A-21A019DB4E19}" type="datetimeFigureOut">
              <a:rPr lang="en-IN" smtClean="0"/>
              <a:t>29-06-2025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3F1BC66-1C20-466D-B4C8-286CC2F51E45}" type="slidenum">
              <a:rPr lang="en-IN" smtClean="0"/>
              <a:t>‹#›</a:t>
            </a:fld>
            <a:endParaRPr lang="en-IN"/>
          </a:p>
        </p:txBody>
      </p:sp>
    </p:spTree>
    <p:extLst>
      <p:ext uri="{BB962C8B-B14F-4D97-AF65-F5344CB8AC3E}">
        <p14:creationId xmlns:p14="http://schemas.microsoft.com/office/powerpoint/2010/main" val="315686529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06805F8-A9D1-6F22-0942-70C4BFF28275}"/>
              </a:ext>
            </a:extLst>
          </p:cNvPr>
          <p:cNvSpPr>
            <a:spLocks noGrp="1"/>
          </p:cNvSpPr>
          <p:nvPr>
            <p:ph type="title"/>
          </p:nvPr>
        </p:nvSpPr>
        <p:spPr>
          <a:xfrm>
            <a:off x="696190" y="2604654"/>
            <a:ext cx="9274002" cy="1250373"/>
          </a:xfrm>
        </p:spPr>
        <p:txBody>
          <a:bodyPr/>
          <a:lstStyle/>
          <a:p>
            <a:pPr algn="ctr"/>
            <a:r>
              <a:rPr lang="en-US" b="1" dirty="0"/>
              <a:t>Analyzing the Growth of Online Shopping in Emerging Markets</a:t>
            </a:r>
            <a:endParaRPr lang="en-IN" b="1" dirty="0"/>
          </a:p>
        </p:txBody>
      </p:sp>
    </p:spTree>
    <p:extLst>
      <p:ext uri="{BB962C8B-B14F-4D97-AF65-F5344CB8AC3E}">
        <p14:creationId xmlns:p14="http://schemas.microsoft.com/office/powerpoint/2010/main" val="2069531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BD419-8D74-6A31-1FC3-D88021AC0305}"/>
              </a:ext>
            </a:extLst>
          </p:cNvPr>
          <p:cNvSpPr>
            <a:spLocks noGrp="1"/>
          </p:cNvSpPr>
          <p:nvPr>
            <p:ph type="title"/>
          </p:nvPr>
        </p:nvSpPr>
        <p:spPr>
          <a:xfrm>
            <a:off x="0" y="0"/>
            <a:ext cx="8596668" cy="1320800"/>
          </a:xfrm>
        </p:spPr>
        <p:txBody>
          <a:bodyPr/>
          <a:lstStyle/>
          <a:p>
            <a:r>
              <a:rPr lang="en-IN" dirty="0"/>
              <a:t>INTRODUCTION</a:t>
            </a:r>
          </a:p>
        </p:txBody>
      </p:sp>
      <p:sp>
        <p:nvSpPr>
          <p:cNvPr id="3" name="Content Placeholder 2">
            <a:extLst>
              <a:ext uri="{FF2B5EF4-FFF2-40B4-BE49-F238E27FC236}">
                <a16:creationId xmlns:a16="http://schemas.microsoft.com/office/drawing/2014/main" id="{5DFACEB5-25E5-C69E-15B9-FA287393674E}"/>
              </a:ext>
            </a:extLst>
          </p:cNvPr>
          <p:cNvSpPr>
            <a:spLocks noGrp="1"/>
          </p:cNvSpPr>
          <p:nvPr>
            <p:ph idx="1"/>
          </p:nvPr>
        </p:nvSpPr>
        <p:spPr>
          <a:xfrm>
            <a:off x="280555" y="846858"/>
            <a:ext cx="9351818" cy="6011142"/>
          </a:xfrm>
        </p:spPr>
        <p:txBody>
          <a:bodyPr>
            <a:normAutofit/>
          </a:bodyPr>
          <a:lstStyle/>
          <a:p>
            <a:pPr algn="just">
              <a:lnSpc>
                <a:spcPct val="150000"/>
              </a:lnSpc>
            </a:pPr>
            <a:r>
              <a:rPr lang="en-US" dirty="0"/>
              <a:t>The rapid advancement of technology and the proliferation of internet connectivity have fundamentally transformed the way consumers shop around the world. </a:t>
            </a:r>
          </a:p>
          <a:p>
            <a:pPr algn="just">
              <a:lnSpc>
                <a:spcPct val="150000"/>
              </a:lnSpc>
            </a:pPr>
            <a:r>
              <a:rPr lang="en-US" dirty="0"/>
              <a:t>Among the most significant shifts in the retail landscape is the explosive growth of online shopping, which has gained remarkable momentum, especially in emerging markets. </a:t>
            </a:r>
          </a:p>
          <a:p>
            <a:pPr algn="just">
              <a:lnSpc>
                <a:spcPct val="150000"/>
              </a:lnSpc>
            </a:pPr>
            <a:r>
              <a:rPr lang="en-US" dirty="0"/>
              <a:t>These markets, characterized by their dynamic economic growth, expanding middle class, and increasing digital adoption, present unique opportunities and challenges for e-commerce businesses. </a:t>
            </a:r>
          </a:p>
          <a:p>
            <a:pPr algn="just">
              <a:lnSpc>
                <a:spcPct val="150000"/>
              </a:lnSpc>
            </a:pPr>
            <a:r>
              <a:rPr lang="en-US" dirty="0"/>
              <a:t>The growth of online shopping in emerging markets is driven by several factors, including the widespread availability of smartphones, improved internet infrastructure, and evolving consumer behaviors that favor convenience, variety, and competitive pricing. </a:t>
            </a:r>
          </a:p>
        </p:txBody>
      </p:sp>
    </p:spTree>
    <p:extLst>
      <p:ext uri="{BB962C8B-B14F-4D97-AF65-F5344CB8AC3E}">
        <p14:creationId xmlns:p14="http://schemas.microsoft.com/office/powerpoint/2010/main" val="23650833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TotalTime>
  <Words>127</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Analyzing the Growth of Online Shopping in Emerging Markets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2025-06-29T12:07:50Z</dcterms:created>
  <dcterms:modified xsi:type="dcterms:W3CDTF">2025-06-29T12:09:16Z</dcterms:modified>
</cp:coreProperties>
</file>