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4" d="100"/>
          <a:sy n="74" d="100"/>
        </p:scale>
        <p:origin x="1013"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50316013-5702-46C0-BE71-CD9F0C496D1B}" type="datetimeFigureOut">
              <a:rPr lang="en-IN" smtClean="0"/>
              <a:t>05-07-2025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4A529702-C9BE-4C0C-A7D6-56FFB38FD02D}" type="slidenum">
              <a:rPr lang="en-IN" smtClean="0"/>
              <a:t>‹#›</a:t>
            </a:fld>
            <a:endParaRPr lang="en-IN"/>
          </a:p>
        </p:txBody>
      </p:sp>
    </p:spTree>
    <p:extLst>
      <p:ext uri="{BB962C8B-B14F-4D97-AF65-F5344CB8AC3E}">
        <p14:creationId xmlns:p14="http://schemas.microsoft.com/office/powerpoint/2010/main" val="2042425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p:cNvSpPr>
            <a:spLocks noGrp="1"/>
          </p:cNvSpPr>
          <p:nvPr>
            <p:ph type="dt" sz="half" idx="10"/>
          </p:nvPr>
        </p:nvSpPr>
        <p:spPr/>
        <p:txBody>
          <a:bodyPr/>
          <a:lstStyle/>
          <a:p>
            <a:fld id="{50316013-5702-46C0-BE71-CD9F0C496D1B}" type="datetimeFigureOut">
              <a:rPr lang="en-IN" smtClean="0"/>
              <a:t>05-07-2025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4A529702-C9BE-4C0C-A7D6-56FFB38FD02D}" type="slidenum">
              <a:rPr lang="en-IN" smtClean="0"/>
              <a:t>‹#›</a:t>
            </a:fld>
            <a:endParaRPr lang="en-IN"/>
          </a:p>
        </p:txBody>
      </p:sp>
    </p:spTree>
    <p:extLst>
      <p:ext uri="{BB962C8B-B14F-4D97-AF65-F5344CB8AC3E}">
        <p14:creationId xmlns:p14="http://schemas.microsoft.com/office/powerpoint/2010/main" val="26390104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0316013-5702-46C0-BE71-CD9F0C496D1B}" type="datetimeFigureOut">
              <a:rPr lang="en-IN" smtClean="0"/>
              <a:t>05-07-2025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4A529702-C9BE-4C0C-A7D6-56FFB38FD02D}" type="slidenum">
              <a:rPr lang="en-IN" smtClean="0"/>
              <a:t>‹#›</a:t>
            </a:fld>
            <a:endParaRPr lang="en-IN"/>
          </a:p>
        </p:txBody>
      </p:sp>
    </p:spTree>
    <p:extLst>
      <p:ext uri="{BB962C8B-B14F-4D97-AF65-F5344CB8AC3E}">
        <p14:creationId xmlns:p14="http://schemas.microsoft.com/office/powerpoint/2010/main" val="267646390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50316013-5702-46C0-BE71-CD9F0C496D1B}" type="datetimeFigureOut">
              <a:rPr lang="en-IN" smtClean="0"/>
              <a:t>05-07-2025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4A529702-C9BE-4C0C-A7D6-56FFB38FD02D}" type="slidenum">
              <a:rPr lang="en-IN" smtClean="0"/>
              <a:t>‹#›</a:t>
            </a:fld>
            <a:endParaRPr lang="en-IN"/>
          </a:p>
        </p:txBody>
      </p:sp>
    </p:spTree>
    <p:extLst>
      <p:ext uri="{BB962C8B-B14F-4D97-AF65-F5344CB8AC3E}">
        <p14:creationId xmlns:p14="http://schemas.microsoft.com/office/powerpoint/2010/main" val="173374439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0316013-5702-46C0-BE71-CD9F0C496D1B}" type="datetimeFigureOut">
              <a:rPr lang="en-IN" smtClean="0"/>
              <a:t>05-07-2025</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4A529702-C9BE-4C0C-A7D6-56FFB38FD02D}" type="slidenum">
              <a:rPr lang="en-IN" smtClean="0"/>
              <a:t>‹#›</a:t>
            </a:fld>
            <a:endParaRPr lang="en-IN"/>
          </a:p>
        </p:txBody>
      </p:sp>
    </p:spTree>
    <p:extLst>
      <p:ext uri="{BB962C8B-B14F-4D97-AF65-F5344CB8AC3E}">
        <p14:creationId xmlns:p14="http://schemas.microsoft.com/office/powerpoint/2010/main" val="415719184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50316013-5702-46C0-BE71-CD9F0C496D1B}" type="datetimeFigureOut">
              <a:rPr lang="en-IN" smtClean="0"/>
              <a:t>05-07-2025</a:t>
            </a:fld>
            <a:endParaRPr lang="en-IN"/>
          </a:p>
        </p:txBody>
      </p:sp>
      <p:sp>
        <p:nvSpPr>
          <p:cNvPr id="5" name="Footer Placeholder 3"/>
          <p:cNvSpPr>
            <a:spLocks noGrp="1"/>
          </p:cNvSpPr>
          <p:nvPr>
            <p:ph type="ftr" sz="quarter" idx="11"/>
          </p:nvPr>
        </p:nvSpPr>
        <p:spPr/>
        <p:txBody>
          <a:bodyPr/>
          <a:lstStyle/>
          <a:p>
            <a:endParaRPr lang="en-IN"/>
          </a:p>
        </p:txBody>
      </p:sp>
      <p:sp>
        <p:nvSpPr>
          <p:cNvPr id="6" name="Slide Number Placeholder 4"/>
          <p:cNvSpPr>
            <a:spLocks noGrp="1"/>
          </p:cNvSpPr>
          <p:nvPr>
            <p:ph type="sldNum" sz="quarter" idx="12"/>
          </p:nvPr>
        </p:nvSpPr>
        <p:spPr/>
        <p:txBody>
          <a:bodyPr/>
          <a:lstStyle/>
          <a:p>
            <a:fld id="{4A529702-C9BE-4C0C-A7D6-56FFB38FD02D}" type="slidenum">
              <a:rPr lang="en-IN" smtClean="0"/>
              <a:t>‹#›</a:t>
            </a:fld>
            <a:endParaRPr lang="en-IN"/>
          </a:p>
        </p:txBody>
      </p:sp>
    </p:spTree>
    <p:extLst>
      <p:ext uri="{BB962C8B-B14F-4D97-AF65-F5344CB8AC3E}">
        <p14:creationId xmlns:p14="http://schemas.microsoft.com/office/powerpoint/2010/main" val="186723217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50316013-5702-46C0-BE71-CD9F0C496D1B}" type="datetimeFigureOut">
              <a:rPr lang="en-IN" smtClean="0"/>
              <a:t>05-07-2025</a:t>
            </a:fld>
            <a:endParaRPr lang="en-IN"/>
          </a:p>
        </p:txBody>
      </p:sp>
      <p:sp>
        <p:nvSpPr>
          <p:cNvPr id="5" name="Footer Placeholder 2"/>
          <p:cNvSpPr>
            <a:spLocks noGrp="1"/>
          </p:cNvSpPr>
          <p:nvPr>
            <p:ph type="ftr" sz="quarter" idx="11"/>
          </p:nvPr>
        </p:nvSpPr>
        <p:spPr/>
        <p:txBody>
          <a:bodyPr/>
          <a:lstStyle/>
          <a:p>
            <a:endParaRPr lang="en-IN"/>
          </a:p>
        </p:txBody>
      </p:sp>
      <p:sp>
        <p:nvSpPr>
          <p:cNvPr id="6" name="Slide Number Placeholder 3"/>
          <p:cNvSpPr>
            <a:spLocks noGrp="1"/>
          </p:cNvSpPr>
          <p:nvPr>
            <p:ph type="sldNum" sz="quarter" idx="12"/>
          </p:nvPr>
        </p:nvSpPr>
        <p:spPr/>
        <p:txBody>
          <a:bodyPr/>
          <a:lstStyle/>
          <a:p>
            <a:fld id="{4A529702-C9BE-4C0C-A7D6-56FFB38FD02D}" type="slidenum">
              <a:rPr lang="en-IN" smtClean="0"/>
              <a:t>‹#›</a:t>
            </a:fld>
            <a:endParaRPr lang="en-IN"/>
          </a:p>
        </p:txBody>
      </p:sp>
    </p:spTree>
    <p:extLst>
      <p:ext uri="{BB962C8B-B14F-4D97-AF65-F5344CB8AC3E}">
        <p14:creationId xmlns:p14="http://schemas.microsoft.com/office/powerpoint/2010/main" val="28231427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4"/>
          <p:cNvSpPr>
            <a:spLocks noGrp="1"/>
          </p:cNvSpPr>
          <p:nvPr>
            <p:ph type="dt" sz="half" idx="10"/>
          </p:nvPr>
        </p:nvSpPr>
        <p:spPr/>
        <p:txBody>
          <a:bodyPr/>
          <a:lstStyle/>
          <a:p>
            <a:fld id="{50316013-5702-46C0-BE71-CD9F0C496D1B}" type="datetimeFigureOut">
              <a:rPr lang="en-IN" smtClean="0"/>
              <a:t>05-07-2025</a:t>
            </a:fld>
            <a:endParaRPr lang="en-IN"/>
          </a:p>
        </p:txBody>
      </p:sp>
      <p:sp>
        <p:nvSpPr>
          <p:cNvPr id="5" name="Footer Placeholder 5"/>
          <p:cNvSpPr>
            <a:spLocks noGrp="1"/>
          </p:cNvSpPr>
          <p:nvPr>
            <p:ph type="ftr" sz="quarter" idx="11"/>
          </p:nvPr>
        </p:nvSpPr>
        <p:spPr/>
        <p:txBody>
          <a:bodyPr/>
          <a:lstStyle/>
          <a:p>
            <a:endParaRPr lang="en-IN"/>
          </a:p>
        </p:txBody>
      </p:sp>
      <p:sp>
        <p:nvSpPr>
          <p:cNvPr id="6" name="Slide Number Placeholder 6"/>
          <p:cNvSpPr>
            <a:spLocks noGrp="1"/>
          </p:cNvSpPr>
          <p:nvPr>
            <p:ph type="sldNum" sz="quarter" idx="12"/>
          </p:nvPr>
        </p:nvSpPr>
        <p:spPr/>
        <p:txBody>
          <a:bodyPr/>
          <a:lstStyle/>
          <a:p>
            <a:fld id="{4A529702-C9BE-4C0C-A7D6-56FFB38FD02D}" type="slidenum">
              <a:rPr lang="en-IN" smtClean="0"/>
              <a:t>‹#›</a:t>
            </a:fld>
            <a:endParaRPr lang="en-IN"/>
          </a:p>
        </p:txBody>
      </p:sp>
    </p:spTree>
    <p:extLst>
      <p:ext uri="{BB962C8B-B14F-4D97-AF65-F5344CB8AC3E}">
        <p14:creationId xmlns:p14="http://schemas.microsoft.com/office/powerpoint/2010/main" val="281717207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0316013-5702-46C0-BE71-CD9F0C496D1B}" type="datetimeFigureOut">
              <a:rPr lang="en-IN" smtClean="0"/>
              <a:t>05-07-2025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4A529702-C9BE-4C0C-A7D6-56FFB38FD02D}" type="slidenum">
              <a:rPr lang="en-IN" smtClean="0"/>
              <a:t>‹#›</a:t>
            </a:fld>
            <a:endParaRPr lang="en-IN"/>
          </a:p>
        </p:txBody>
      </p:sp>
    </p:spTree>
    <p:extLst>
      <p:ext uri="{BB962C8B-B14F-4D97-AF65-F5344CB8AC3E}">
        <p14:creationId xmlns:p14="http://schemas.microsoft.com/office/powerpoint/2010/main" val="128659972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0316013-5702-46C0-BE71-CD9F0C496D1B}" type="datetimeFigureOut">
              <a:rPr lang="en-IN" smtClean="0"/>
              <a:t>05-07-2025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4A529702-C9BE-4C0C-A7D6-56FFB38FD02D}" type="slidenum">
              <a:rPr lang="en-IN" smtClean="0"/>
              <a:t>‹#›</a:t>
            </a:fld>
            <a:endParaRPr lang="en-IN"/>
          </a:p>
        </p:txBody>
      </p:sp>
    </p:spTree>
    <p:extLst>
      <p:ext uri="{BB962C8B-B14F-4D97-AF65-F5344CB8AC3E}">
        <p14:creationId xmlns:p14="http://schemas.microsoft.com/office/powerpoint/2010/main" val="33133559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50316013-5702-46C0-BE71-CD9F0C496D1B}" type="datetimeFigureOut">
              <a:rPr lang="en-IN" smtClean="0"/>
              <a:t>05-07-2025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4A529702-C9BE-4C0C-A7D6-56FFB38FD02D}" type="slidenum">
              <a:rPr lang="en-IN" smtClean="0"/>
              <a:t>‹#›</a:t>
            </a:fld>
            <a:endParaRPr lang="en-IN"/>
          </a:p>
        </p:txBody>
      </p:sp>
    </p:spTree>
    <p:extLst>
      <p:ext uri="{BB962C8B-B14F-4D97-AF65-F5344CB8AC3E}">
        <p14:creationId xmlns:p14="http://schemas.microsoft.com/office/powerpoint/2010/main" val="52151222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50316013-5702-46C0-BE71-CD9F0C496D1B}" type="datetimeFigureOut">
              <a:rPr lang="en-IN" smtClean="0"/>
              <a:t>05-07-2025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4A529702-C9BE-4C0C-A7D6-56FFB38FD02D}" type="slidenum">
              <a:rPr lang="en-IN" smtClean="0"/>
              <a:t>‹#›</a:t>
            </a:fld>
            <a:endParaRPr lang="en-IN"/>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extLst>
      <p:ext uri="{BB962C8B-B14F-4D97-AF65-F5344CB8AC3E}">
        <p14:creationId xmlns:p14="http://schemas.microsoft.com/office/powerpoint/2010/main" val="288359196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0316013-5702-46C0-BE71-CD9F0C496D1B}" type="datetimeFigureOut">
              <a:rPr lang="en-IN" smtClean="0"/>
              <a:t>05-07-2025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4A529702-C9BE-4C0C-A7D6-56FFB38FD02D}" type="slidenum">
              <a:rPr lang="en-IN" smtClean="0"/>
              <a:t>‹#›</a:t>
            </a:fld>
            <a:endParaRPr lang="en-IN"/>
          </a:p>
        </p:txBody>
      </p:sp>
    </p:spTree>
    <p:extLst>
      <p:ext uri="{BB962C8B-B14F-4D97-AF65-F5344CB8AC3E}">
        <p14:creationId xmlns:p14="http://schemas.microsoft.com/office/powerpoint/2010/main" val="363539117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50316013-5702-46C0-BE71-CD9F0C496D1B}" type="datetimeFigureOut">
              <a:rPr lang="en-IN" smtClean="0"/>
              <a:t>05-07-2025</a:t>
            </a:fld>
            <a:endParaRPr lang="en-IN"/>
          </a:p>
        </p:txBody>
      </p:sp>
      <p:sp>
        <p:nvSpPr>
          <p:cNvPr id="4"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4A529702-C9BE-4C0C-A7D6-56FFB38FD02D}" type="slidenum">
              <a:rPr lang="en-IN" smtClean="0"/>
              <a:t>‹#›</a:t>
            </a:fld>
            <a:endParaRPr lang="en-IN"/>
          </a:p>
        </p:txBody>
      </p:sp>
    </p:spTree>
    <p:extLst>
      <p:ext uri="{BB962C8B-B14F-4D97-AF65-F5344CB8AC3E}">
        <p14:creationId xmlns:p14="http://schemas.microsoft.com/office/powerpoint/2010/main" val="21009984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50316013-5702-46C0-BE71-CD9F0C496D1B}" type="datetimeFigureOut">
              <a:rPr lang="en-IN" smtClean="0"/>
              <a:t>05-07-2025</a:t>
            </a:fld>
            <a:endParaRPr lang="en-IN"/>
          </a:p>
        </p:txBody>
      </p:sp>
      <p:sp>
        <p:nvSpPr>
          <p:cNvPr id="4"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4A529702-C9BE-4C0C-A7D6-56FFB38FD02D}" type="slidenum">
              <a:rPr lang="en-IN" smtClean="0"/>
              <a:t>‹#›</a:t>
            </a:fld>
            <a:endParaRPr lang="en-IN"/>
          </a:p>
        </p:txBody>
      </p:sp>
    </p:spTree>
    <p:extLst>
      <p:ext uri="{BB962C8B-B14F-4D97-AF65-F5344CB8AC3E}">
        <p14:creationId xmlns:p14="http://schemas.microsoft.com/office/powerpoint/2010/main" val="189676127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0316013-5702-46C0-BE71-CD9F0C496D1B}" type="datetimeFigureOut">
              <a:rPr lang="en-IN" smtClean="0"/>
              <a:t>05-07-2025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4A529702-C9BE-4C0C-A7D6-56FFB38FD02D}" type="slidenum">
              <a:rPr lang="en-IN" smtClean="0"/>
              <a:t>‹#›</a:t>
            </a:fld>
            <a:endParaRPr lang="en-IN"/>
          </a:p>
        </p:txBody>
      </p:sp>
    </p:spTree>
    <p:extLst>
      <p:ext uri="{BB962C8B-B14F-4D97-AF65-F5344CB8AC3E}">
        <p14:creationId xmlns:p14="http://schemas.microsoft.com/office/powerpoint/2010/main" val="371874413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0316013-5702-46C0-BE71-CD9F0C496D1B}" type="datetimeFigureOut">
              <a:rPr lang="en-IN" smtClean="0"/>
              <a:t>05-07-2025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4A529702-C9BE-4C0C-A7D6-56FFB38FD02D}" type="slidenum">
              <a:rPr lang="en-IN" smtClean="0"/>
              <a:t>‹#›</a:t>
            </a:fld>
            <a:endParaRPr lang="en-IN"/>
          </a:p>
        </p:txBody>
      </p:sp>
    </p:spTree>
    <p:extLst>
      <p:ext uri="{BB962C8B-B14F-4D97-AF65-F5344CB8AC3E}">
        <p14:creationId xmlns:p14="http://schemas.microsoft.com/office/powerpoint/2010/main" val="132286259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50316013-5702-46C0-BE71-CD9F0C496D1B}" type="datetimeFigureOut">
              <a:rPr lang="en-IN" smtClean="0"/>
              <a:t>05-07-2025</a:t>
            </a:fld>
            <a:endParaRPr lang="en-IN"/>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IN"/>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4A529702-C9BE-4C0C-A7D6-56FFB38FD02D}" type="slidenum">
              <a:rPr lang="en-IN" smtClean="0"/>
              <a:t>‹#›</a:t>
            </a:fld>
            <a:endParaRPr lang="en-IN"/>
          </a:p>
        </p:txBody>
      </p:sp>
    </p:spTree>
    <p:extLst>
      <p:ext uri="{BB962C8B-B14F-4D97-AF65-F5344CB8AC3E}">
        <p14:creationId xmlns:p14="http://schemas.microsoft.com/office/powerpoint/2010/main" val="1228427943"/>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BDE99AB3-5344-2F7B-00F7-021407555863}"/>
              </a:ext>
            </a:extLst>
          </p:cNvPr>
          <p:cNvSpPr>
            <a:spLocks noGrp="1"/>
          </p:cNvSpPr>
          <p:nvPr>
            <p:ph type="title"/>
          </p:nvPr>
        </p:nvSpPr>
        <p:spPr>
          <a:xfrm>
            <a:off x="1217611" y="2291909"/>
            <a:ext cx="9404723" cy="1400530"/>
          </a:xfrm>
        </p:spPr>
        <p:txBody>
          <a:bodyPr/>
          <a:lstStyle/>
          <a:p>
            <a:pPr algn="ctr"/>
            <a:r>
              <a:rPr lang="en-US" sz="3200" b="1" dirty="0">
                <a:latin typeface="Aptos Display" panose="020B0004020202020204" pitchFamily="34" charset="0"/>
              </a:rPr>
              <a:t>Affiliate Marketing Strategies for Travel Industry: A Study on Expedia Affiliate Program</a:t>
            </a:r>
            <a:endParaRPr lang="en-IN" sz="3200" b="1" dirty="0">
              <a:latin typeface="Aptos Display" panose="020B0004020202020204" pitchFamily="34" charset="0"/>
            </a:endParaRPr>
          </a:p>
        </p:txBody>
      </p:sp>
    </p:spTree>
    <p:extLst>
      <p:ext uri="{BB962C8B-B14F-4D97-AF65-F5344CB8AC3E}">
        <p14:creationId xmlns:p14="http://schemas.microsoft.com/office/powerpoint/2010/main" val="47402591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AB68D38-8C02-31EC-A8C5-23A9F2A0CFDB}"/>
              </a:ext>
            </a:extLst>
          </p:cNvPr>
          <p:cNvSpPr>
            <a:spLocks noGrp="1"/>
          </p:cNvSpPr>
          <p:nvPr>
            <p:ph type="title"/>
          </p:nvPr>
        </p:nvSpPr>
        <p:spPr>
          <a:xfrm>
            <a:off x="114300" y="318043"/>
            <a:ext cx="9404723" cy="1400530"/>
          </a:xfrm>
        </p:spPr>
        <p:txBody>
          <a:bodyPr/>
          <a:lstStyle/>
          <a:p>
            <a:r>
              <a:rPr lang="en-IN" sz="3200" b="1" dirty="0">
                <a:latin typeface="Aptos Display" panose="020B0004020202020204" pitchFamily="34" charset="0"/>
              </a:rPr>
              <a:t>INTRODUCTION </a:t>
            </a:r>
          </a:p>
        </p:txBody>
      </p:sp>
      <p:sp>
        <p:nvSpPr>
          <p:cNvPr id="4" name="Content Placeholder 3">
            <a:extLst>
              <a:ext uri="{FF2B5EF4-FFF2-40B4-BE49-F238E27FC236}">
                <a16:creationId xmlns:a16="http://schemas.microsoft.com/office/drawing/2014/main" id="{B63F1E5E-745C-8A3D-1D48-43837526A411}"/>
              </a:ext>
            </a:extLst>
          </p:cNvPr>
          <p:cNvSpPr>
            <a:spLocks noGrp="1"/>
          </p:cNvSpPr>
          <p:nvPr>
            <p:ph idx="1"/>
          </p:nvPr>
        </p:nvSpPr>
        <p:spPr>
          <a:xfrm>
            <a:off x="332509" y="1018308"/>
            <a:ext cx="10733809" cy="5766955"/>
          </a:xfrm>
        </p:spPr>
        <p:txBody>
          <a:bodyPr>
            <a:normAutofit/>
          </a:bodyPr>
          <a:lstStyle/>
          <a:p>
            <a:pPr algn="just">
              <a:lnSpc>
                <a:spcPct val="150000"/>
              </a:lnSpc>
            </a:pPr>
            <a:r>
              <a:rPr lang="en-IN" sz="1800" dirty="0">
                <a:latin typeface="Aptos Display" panose="020B0004020202020204" pitchFamily="34" charset="0"/>
              </a:rPr>
              <a:t>T</a:t>
            </a:r>
            <a:r>
              <a:rPr lang="en-US" sz="1800" dirty="0">
                <a:latin typeface="Aptos Display" panose="020B0004020202020204" pitchFamily="34" charset="0"/>
              </a:rPr>
              <a:t>he travel industry has experienced a profound transformation over the past decade, largely driven by advancements in digital technology and the widespread adoption of the internet. Consumers today prefer to research, plan, and book their travel experiences online, leading to a surge in demand for efficient, trustworthy, and user-friendly digital platforms. </a:t>
            </a:r>
          </a:p>
          <a:p>
            <a:pPr algn="just">
              <a:lnSpc>
                <a:spcPct val="150000"/>
              </a:lnSpc>
            </a:pPr>
            <a:r>
              <a:rPr lang="en-US" sz="1800" dirty="0">
                <a:latin typeface="Aptos Display" panose="020B0004020202020204" pitchFamily="34" charset="0"/>
              </a:rPr>
              <a:t>Amidst this dynamic landscape, affiliate marketing has emerged as a pivotal strategy, enabling travel companies to expand their reach, attract diverse customer segments, and boost revenue by leveraging third-party websites and influencers. </a:t>
            </a:r>
          </a:p>
          <a:p>
            <a:pPr algn="just">
              <a:lnSpc>
                <a:spcPct val="150000"/>
              </a:lnSpc>
            </a:pPr>
            <a:r>
              <a:rPr lang="en-US" sz="1800" dirty="0">
                <a:latin typeface="Aptos Display" panose="020B0004020202020204" pitchFamily="34" charset="0"/>
              </a:rPr>
              <a:t>Affiliate marketing operates on a performance-based model, where affiliates earn commissions by promoting travel services and generating bookings, making it a cost-effective and scalable marketing approach. </a:t>
            </a:r>
          </a:p>
          <a:p>
            <a:pPr algn="just">
              <a:lnSpc>
                <a:spcPct val="150000"/>
              </a:lnSpc>
            </a:pPr>
            <a:r>
              <a:rPr lang="en-US" sz="1800" dirty="0">
                <a:latin typeface="Aptos Display" panose="020B0004020202020204" pitchFamily="34" charset="0"/>
              </a:rPr>
              <a:t>Within this context, the Expedia Affiliate Program stands out as a leading example of how travel businesses can harness affiliate partnerships to drive customer acquisition and increase brand visibility.</a:t>
            </a:r>
            <a:endParaRPr lang="en-IN" sz="1800" dirty="0">
              <a:latin typeface="Aptos Display" panose="020B0004020202020204" pitchFamily="34" charset="0"/>
            </a:endParaRPr>
          </a:p>
        </p:txBody>
      </p:sp>
    </p:spTree>
    <p:extLst>
      <p:ext uri="{BB962C8B-B14F-4D97-AF65-F5344CB8AC3E}">
        <p14:creationId xmlns:p14="http://schemas.microsoft.com/office/powerpoint/2010/main" val="3356496081"/>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docProps/app.xml><?xml version="1.0" encoding="utf-8"?>
<Properties xmlns="http://schemas.openxmlformats.org/officeDocument/2006/extended-properties" xmlns:vt="http://schemas.openxmlformats.org/officeDocument/2006/docPropsVTypes">
  <Template>Ion</Template>
  <TotalTime>2</TotalTime>
  <Words>171</Words>
  <Application>Microsoft Office PowerPoint</Application>
  <PresentationFormat>Widescreen</PresentationFormat>
  <Paragraphs>6</Paragraphs>
  <Slides>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vt:i4>
      </vt:variant>
    </vt:vector>
  </HeadingPairs>
  <TitlesOfParts>
    <vt:vector size="6" baseType="lpstr">
      <vt:lpstr>Aptos Display</vt:lpstr>
      <vt:lpstr>Century Gothic</vt:lpstr>
      <vt:lpstr>Wingdings 3</vt:lpstr>
      <vt:lpstr>Ion</vt:lpstr>
      <vt:lpstr>Affiliate Marketing Strategies for Travel Industry: A Study on Expedia Affiliate Program</vt:lpstr>
      <vt:lpstr>INTRODUCTION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vishalrameshv13@gmail.com</dc:creator>
  <cp:lastModifiedBy>vishalrameshv13@gmail.com</cp:lastModifiedBy>
  <cp:revision>1</cp:revision>
  <dcterms:created xsi:type="dcterms:W3CDTF">2025-07-05T05:30:26Z</dcterms:created>
  <dcterms:modified xsi:type="dcterms:W3CDTF">2025-07-05T05:32:35Z</dcterms:modified>
</cp:coreProperties>
</file>