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3816898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3786266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2614461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68B38F-7FB3-4BBE-B67B-5DF3ECB34F42}"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2743477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68B38F-7FB3-4BBE-B67B-5DF3ECB34F42}" type="datetimeFigureOut">
              <a:rPr lang="en-IN" smtClean="0"/>
              <a:t>05-07-2025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3420242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68B38F-7FB3-4BBE-B67B-5DF3ECB34F42}" type="datetimeFigureOut">
              <a:rPr lang="en-IN" smtClean="0"/>
              <a:t>05-07-2025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859390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8B38F-7FB3-4BBE-B67B-5DF3ECB34F42}" type="datetimeFigureOut">
              <a:rPr lang="en-IN" smtClean="0"/>
              <a:t>05-07-2025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267947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68B38F-7FB3-4BBE-B67B-5DF3ECB34F42}"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4264857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D68B38F-7FB3-4BBE-B67B-5DF3ECB34F42}"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2912097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731066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70188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12312220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173835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359185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35616296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68B38F-7FB3-4BBE-B67B-5DF3ECB34F42}"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8B14F2-2E0D-4F1E-9616-3C0A3C981E66}" type="slidenum">
              <a:rPr lang="en-IN" smtClean="0"/>
              <a:t>‹#›</a:t>
            </a:fld>
            <a:endParaRPr lang="en-IN"/>
          </a:p>
        </p:txBody>
      </p:sp>
    </p:spTree>
    <p:extLst>
      <p:ext uri="{BB962C8B-B14F-4D97-AF65-F5344CB8AC3E}">
        <p14:creationId xmlns:p14="http://schemas.microsoft.com/office/powerpoint/2010/main" val="3865591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D68B38F-7FB3-4BBE-B67B-5DF3ECB34F42}" type="datetimeFigureOut">
              <a:rPr lang="en-IN" smtClean="0"/>
              <a:t>05-07-2025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88B14F2-2E0D-4F1E-9616-3C0A3C981E66}" type="slidenum">
              <a:rPr lang="en-IN" smtClean="0"/>
              <a:t>‹#›</a:t>
            </a:fld>
            <a:endParaRPr lang="en-IN"/>
          </a:p>
        </p:txBody>
      </p:sp>
    </p:spTree>
    <p:extLst>
      <p:ext uri="{BB962C8B-B14F-4D97-AF65-F5344CB8AC3E}">
        <p14:creationId xmlns:p14="http://schemas.microsoft.com/office/powerpoint/2010/main" val="26873965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FA6E966-1E13-BE27-0879-F6F38280E044}"/>
              </a:ext>
            </a:extLst>
          </p:cNvPr>
          <p:cNvSpPr>
            <a:spLocks noGrp="1"/>
          </p:cNvSpPr>
          <p:nvPr>
            <p:ph type="title"/>
          </p:nvPr>
        </p:nvSpPr>
        <p:spPr>
          <a:xfrm>
            <a:off x="93518" y="2365666"/>
            <a:ext cx="10094884" cy="1603662"/>
          </a:xfrm>
        </p:spPr>
        <p:txBody>
          <a:bodyPr>
            <a:normAutofit fontScale="90000"/>
          </a:bodyPr>
          <a:lstStyle/>
          <a:p>
            <a:pPr algn="ctr"/>
            <a:r>
              <a:rPr lang="en-US" b="1" dirty="0"/>
              <a:t>Affiliate Marketing Strategies for Online Marketplaces: A Study on Amazon Affiliate Program</a:t>
            </a:r>
            <a:endParaRPr lang="en-IN" b="1" dirty="0"/>
          </a:p>
        </p:txBody>
      </p:sp>
    </p:spTree>
    <p:extLst>
      <p:ext uri="{BB962C8B-B14F-4D97-AF65-F5344CB8AC3E}">
        <p14:creationId xmlns:p14="http://schemas.microsoft.com/office/powerpoint/2010/main" val="2505589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ADC23-F925-C546-ADAF-D841E41EAE3A}"/>
              </a:ext>
            </a:extLst>
          </p:cNvPr>
          <p:cNvSpPr>
            <a:spLocks noGrp="1"/>
          </p:cNvSpPr>
          <p:nvPr>
            <p:ph type="title"/>
          </p:nvPr>
        </p:nvSpPr>
        <p:spPr>
          <a:xfrm>
            <a:off x="1925" y="0"/>
            <a:ext cx="8596668" cy="1320800"/>
          </a:xfrm>
        </p:spPr>
        <p:txBody>
          <a:bodyPr>
            <a:normAutofit/>
          </a:bodyPr>
          <a:lstStyle/>
          <a:p>
            <a:r>
              <a:rPr lang="en-IN" sz="3200" b="1" dirty="0"/>
              <a:t>INTRODUCTION</a:t>
            </a:r>
          </a:p>
        </p:txBody>
      </p:sp>
      <p:sp>
        <p:nvSpPr>
          <p:cNvPr id="3" name="Content Placeholder 2">
            <a:extLst>
              <a:ext uri="{FF2B5EF4-FFF2-40B4-BE49-F238E27FC236}">
                <a16:creationId xmlns:a16="http://schemas.microsoft.com/office/drawing/2014/main" id="{CC321536-BE45-57A9-EF8F-A3FE94138AAE}"/>
              </a:ext>
            </a:extLst>
          </p:cNvPr>
          <p:cNvSpPr>
            <a:spLocks noGrp="1"/>
          </p:cNvSpPr>
          <p:nvPr>
            <p:ph idx="1"/>
          </p:nvPr>
        </p:nvSpPr>
        <p:spPr>
          <a:xfrm>
            <a:off x="114299" y="660400"/>
            <a:ext cx="9434945" cy="5891646"/>
          </a:xfrm>
        </p:spPr>
        <p:txBody>
          <a:bodyPr>
            <a:normAutofit lnSpcReduction="10000"/>
          </a:bodyPr>
          <a:lstStyle/>
          <a:p>
            <a:pPr algn="just">
              <a:lnSpc>
                <a:spcPct val="150000"/>
              </a:lnSpc>
            </a:pPr>
            <a:r>
              <a:rPr lang="en-US" dirty="0"/>
              <a:t>Affiliate marketing has emerged as a pivotal strategy in the digital marketing landscape, enabling online marketplaces to expand their reach and enhance sales through collaborative partnerships. </a:t>
            </a:r>
          </a:p>
          <a:p>
            <a:pPr algn="just">
              <a:lnSpc>
                <a:spcPct val="150000"/>
              </a:lnSpc>
            </a:pPr>
            <a:r>
              <a:rPr lang="en-US" dirty="0"/>
              <a:t>Among the myriad of affiliate programs available, Amazon's Affiliate Program, known as Amazon Associates, stands out as a benchmark in the industry. Launched in 1996, Amazon Associates was among the earliest to harness the power of affiliate marketing, allowing website owners and bloggers to earn commissions by promoting Amazon products .</a:t>
            </a:r>
          </a:p>
          <a:p>
            <a:pPr algn="just">
              <a:lnSpc>
                <a:spcPct val="150000"/>
              </a:lnSpc>
            </a:pPr>
            <a:r>
              <a:rPr lang="en-US" dirty="0"/>
              <a:t>The core appeal of Amazon's Affiliate Program lies in its simplicity and scalability. Affiliates are provided with unique tracking links that, when clicked by users, lead to Amazon's vast product catalog. </a:t>
            </a:r>
          </a:p>
          <a:p>
            <a:pPr algn="just">
              <a:lnSpc>
                <a:spcPct val="150000"/>
              </a:lnSpc>
            </a:pPr>
            <a:r>
              <a:rPr lang="en-US" dirty="0"/>
              <a:t>If a purchase is made within a 24-hour window, the affiliate earns a commission, not only on the promoted product but also on any other items the customer purchases during that session. </a:t>
            </a:r>
            <a:endParaRPr lang="en-IN" dirty="0"/>
          </a:p>
        </p:txBody>
      </p:sp>
    </p:spTree>
    <p:extLst>
      <p:ext uri="{BB962C8B-B14F-4D97-AF65-F5344CB8AC3E}">
        <p14:creationId xmlns:p14="http://schemas.microsoft.com/office/powerpoint/2010/main" val="9001372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TotalTime>
  <Words>169</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Affiliate Marketing Strategies for Online Marketplaces: A Study on Amazon Affiliate Program</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2025-07-05T10:04:56Z</dcterms:created>
  <dcterms:modified xsi:type="dcterms:W3CDTF">2025-07-05T10:06:53Z</dcterms:modified>
</cp:coreProperties>
</file>