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1195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31893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1297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5787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7862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83860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59691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98069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40550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2376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52078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2231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42252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28149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33968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6017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19196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93C5E36-4FE8-4F5C-9542-7A222D781860}" type="datetimeFigureOut">
              <a:rPr lang="en-IN" smtClean="0"/>
              <a:t>30-06-2025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789334A-A4BE-4882-8D3F-9AC12EA98F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139678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A97E12-76D2-0A56-813B-914CF8C1F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564" y="2594264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Affiliate Marketing Strategies for Niche Market: A Study on Health and Wellness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509788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2FC46-9429-1D3B-E7C3-C33D7672E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21672"/>
            <a:ext cx="10131425" cy="1456267"/>
          </a:xfrm>
        </p:spPr>
        <p:txBody>
          <a:bodyPr/>
          <a:lstStyle/>
          <a:p>
            <a:r>
              <a:rPr lang="en-IN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F741D-0E76-6052-2CD6-89DBADBC2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507" y="950768"/>
            <a:ext cx="11242965" cy="533573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1900" dirty="0"/>
              <a:t>In the rapidly evolving digital economy, affiliate marketing has emerged as a dynamic and cost-effective strategy for businesses seeking to expand their reach and generate revenue. At its core, affiliate marketing operates on a performance-based model, where affiliates promote products or services and earn a commission for each successful sale or lead generated through their efforts. </a:t>
            </a:r>
          </a:p>
          <a:p>
            <a:pPr algn="just">
              <a:lnSpc>
                <a:spcPct val="150000"/>
              </a:lnSpc>
            </a:pPr>
            <a:r>
              <a:rPr lang="en-US" sz="1900" dirty="0"/>
              <a:t>This model not only minimizes marketing expenses for businesses but also incentivizes affiliates to leverage their networks and content to drive conversions. While affiliate marketing is a broad domain with applications across multiple industries, its role in niche markets—especially the health and wellness sector—has become increasingly significant.</a:t>
            </a:r>
          </a:p>
          <a:p>
            <a:pPr algn="just">
              <a:lnSpc>
                <a:spcPct val="150000"/>
              </a:lnSpc>
            </a:pPr>
            <a:r>
              <a:rPr lang="en-US" sz="1900" dirty="0"/>
              <a:t>The health and wellness industry, encompassing everything from dietary supplements and fitness programs to mental well-being apps and organic food products, has experienced exponential growth in recent years. Consumers are increasingly investing in healthier lifestyles, creating a ripe environment for targeted marketing strategies.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772030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</TotalTime>
  <Words>177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Celestial</vt:lpstr>
      <vt:lpstr>Affiliate Marketing Strategies for Niche Market: A Study on Health and Wellness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2025-06-30T01:53:39Z</dcterms:created>
  <dcterms:modified xsi:type="dcterms:W3CDTF">2025-06-30T01:55:14Z</dcterms:modified>
</cp:coreProperties>
</file>