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9D7C5C5-E676-4DC9-9BC8-EFD202D078B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3881043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D7C5C5-E676-4DC9-9BC8-EFD202D078B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889288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D7C5C5-E676-4DC9-9BC8-EFD202D078B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2717164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D7C5C5-E676-4DC9-9BC8-EFD202D078B0}" type="datetimeFigureOut">
              <a:rPr lang="en-IN" smtClean="0"/>
              <a:t>03-07-2025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2502742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9D7C5C5-E676-4DC9-9BC8-EFD202D078B0}" type="datetimeFigureOut">
              <a:rPr lang="en-IN" smtClean="0"/>
              <a:t>03-07-2025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3389482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D7C5C5-E676-4DC9-9BC8-EFD202D078B0}" type="datetimeFigureOut">
              <a:rPr lang="en-IN" smtClean="0"/>
              <a:t>03-07-2025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264896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D7C5C5-E676-4DC9-9BC8-EFD202D078B0}" type="datetimeFigureOut">
              <a:rPr lang="en-IN" smtClean="0"/>
              <a:t>03-07-2025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2501380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D7C5C5-E676-4DC9-9BC8-EFD202D078B0}" type="datetimeFigureOut">
              <a:rPr lang="en-IN" smtClean="0"/>
              <a:t>03-07-2025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2674643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D7C5C5-E676-4DC9-9BC8-EFD202D078B0}" type="datetimeFigureOut">
              <a:rPr lang="en-IN" smtClean="0"/>
              <a:t>03-07-2025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937604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D7C5C5-E676-4DC9-9BC8-EFD202D078B0}" type="datetimeFigureOut">
              <a:rPr lang="en-IN" smtClean="0"/>
              <a:t>03-07-2025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11785984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D7C5C5-E676-4DC9-9BC8-EFD202D078B0}" type="datetimeFigureOut">
              <a:rPr lang="en-IN" smtClean="0"/>
              <a:t>03-07-2025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29208776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D7C5C5-E676-4DC9-9BC8-EFD202D078B0}" type="datetimeFigureOut">
              <a:rPr lang="en-IN" smtClean="0"/>
              <a:t>03-07-2025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F82F651-D52A-4F16-8DB8-9C85AB1A78F7}"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2938979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D7C5C5-E676-4DC9-9BC8-EFD202D078B0}" type="datetimeFigureOut">
              <a:rPr lang="en-IN" smtClean="0"/>
              <a:t>03-07-2025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1429964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9D7C5C5-E676-4DC9-9BC8-EFD202D078B0}" type="datetimeFigureOut">
              <a:rPr lang="en-IN" smtClean="0"/>
              <a:t>03-07-2025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16686206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9D7C5C5-E676-4DC9-9BC8-EFD202D078B0}" type="datetimeFigureOut">
              <a:rPr lang="en-IN" smtClean="0"/>
              <a:t>03-07-2025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16468796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D7C5C5-E676-4DC9-9BC8-EFD202D078B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8399385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D7C5C5-E676-4DC9-9BC8-EFD202D078B0}" type="datetimeFigureOut">
              <a:rPr lang="en-IN" smtClean="0"/>
              <a:t>03-07-2025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F82F651-D52A-4F16-8DB8-9C85AB1A78F7}" type="slidenum">
              <a:rPr lang="en-IN" smtClean="0"/>
              <a:t>‹#›</a:t>
            </a:fld>
            <a:endParaRPr lang="en-IN"/>
          </a:p>
        </p:txBody>
      </p:sp>
    </p:spTree>
    <p:extLst>
      <p:ext uri="{BB962C8B-B14F-4D97-AF65-F5344CB8AC3E}">
        <p14:creationId xmlns:p14="http://schemas.microsoft.com/office/powerpoint/2010/main" val="3638854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9D7C5C5-E676-4DC9-9BC8-EFD202D078B0}" type="datetimeFigureOut">
              <a:rPr lang="en-IN" smtClean="0"/>
              <a:t>03-07-2025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1F82F651-D52A-4F16-8DB8-9C85AB1A78F7}" type="slidenum">
              <a:rPr lang="en-IN" smtClean="0"/>
              <a:t>‹#›</a:t>
            </a:fld>
            <a:endParaRPr lang="en-IN"/>
          </a:p>
        </p:txBody>
      </p:sp>
    </p:spTree>
    <p:extLst>
      <p:ext uri="{BB962C8B-B14F-4D97-AF65-F5344CB8AC3E}">
        <p14:creationId xmlns:p14="http://schemas.microsoft.com/office/powerpoint/2010/main" val="1785967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34D5E4-EDB4-E97E-68E2-B63B0A486B81}"/>
              </a:ext>
            </a:extLst>
          </p:cNvPr>
          <p:cNvSpPr>
            <a:spLocks noGrp="1"/>
          </p:cNvSpPr>
          <p:nvPr>
            <p:ph type="title"/>
          </p:nvPr>
        </p:nvSpPr>
        <p:spPr>
          <a:xfrm>
            <a:off x="1121614" y="2531918"/>
            <a:ext cx="10353761" cy="1326321"/>
          </a:xfrm>
        </p:spPr>
        <p:txBody>
          <a:bodyPr>
            <a:normAutofit/>
          </a:bodyPr>
          <a:lstStyle/>
          <a:p>
            <a:r>
              <a:rPr lang="en-US" sz="2800" dirty="0"/>
              <a:t>Affiliate Marketing Strategies for Beauty Industry: A Study on Sephora Affiliate Program </a:t>
            </a:r>
            <a:endParaRPr lang="en-IN" sz="2800" dirty="0"/>
          </a:p>
        </p:txBody>
      </p:sp>
    </p:spTree>
    <p:extLst>
      <p:ext uri="{BB962C8B-B14F-4D97-AF65-F5344CB8AC3E}">
        <p14:creationId xmlns:p14="http://schemas.microsoft.com/office/powerpoint/2010/main" val="1749818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A8D35-505F-C2A7-733C-9B0A27D5ABFC}"/>
              </a:ext>
            </a:extLst>
          </p:cNvPr>
          <p:cNvSpPr>
            <a:spLocks noGrp="1"/>
          </p:cNvSpPr>
          <p:nvPr>
            <p:ph type="title"/>
          </p:nvPr>
        </p:nvSpPr>
        <p:spPr>
          <a:xfrm>
            <a:off x="975536" y="-259521"/>
            <a:ext cx="10353761" cy="1326321"/>
          </a:xfrm>
        </p:spPr>
        <p:txBody>
          <a:bodyPr>
            <a:normAutofit/>
          </a:bodyPr>
          <a:lstStyle/>
          <a:p>
            <a:r>
              <a:rPr lang="en-IN" sz="2400" dirty="0"/>
              <a:t>introduction</a:t>
            </a:r>
          </a:p>
        </p:txBody>
      </p:sp>
      <p:sp>
        <p:nvSpPr>
          <p:cNvPr id="3" name="Content Placeholder 2">
            <a:extLst>
              <a:ext uri="{FF2B5EF4-FFF2-40B4-BE49-F238E27FC236}">
                <a16:creationId xmlns:a16="http://schemas.microsoft.com/office/drawing/2014/main" id="{25D5A942-032F-9364-90F9-3C8001AAF73A}"/>
              </a:ext>
            </a:extLst>
          </p:cNvPr>
          <p:cNvSpPr>
            <a:spLocks noGrp="1"/>
          </p:cNvSpPr>
          <p:nvPr>
            <p:ph idx="1"/>
          </p:nvPr>
        </p:nvSpPr>
        <p:spPr>
          <a:xfrm>
            <a:off x="477981" y="893619"/>
            <a:ext cx="11045537" cy="5434445"/>
          </a:xfrm>
        </p:spPr>
        <p:txBody>
          <a:bodyPr>
            <a:noAutofit/>
          </a:bodyPr>
          <a:lstStyle/>
          <a:p>
            <a:pPr algn="just">
              <a:lnSpc>
                <a:spcPct val="150000"/>
              </a:lnSpc>
            </a:pPr>
            <a:r>
              <a:rPr lang="en-US" sz="1800" dirty="0"/>
              <a:t>In recent years, the beauty industry has witnessed significant growth driven by evolving consumer preferences, digital transformation, and increased competition among brands. As online shopping becomes the dominant mode of purchase for beauty products, marketing strategies have adapted to leverage digital channels effectively. </a:t>
            </a:r>
          </a:p>
          <a:p>
            <a:pPr algn="just">
              <a:lnSpc>
                <a:spcPct val="150000"/>
              </a:lnSpc>
            </a:pPr>
            <a:r>
              <a:rPr lang="en-US" sz="1800" dirty="0"/>
              <a:t>Among these, affiliate marketing has emerged as a powerful tool that allows beauty brands to reach wider audiences through partnerships with influencers, bloggers, and content creators. </a:t>
            </a:r>
          </a:p>
          <a:p>
            <a:pPr algn="just">
              <a:lnSpc>
                <a:spcPct val="150000"/>
              </a:lnSpc>
            </a:pPr>
            <a:r>
              <a:rPr lang="en-US" sz="1800" dirty="0"/>
              <a:t>Affiliate marketing enables companies to promote their products indirectly by rewarding affiliates for driving sales or leads, creating a cost-effective and performance-based advertising model. Sephora, one of the leading global beauty retailers, has embraced affiliate marketing to enhance its digital presence and boost sales. </a:t>
            </a:r>
          </a:p>
          <a:p>
            <a:pPr algn="just">
              <a:lnSpc>
                <a:spcPct val="150000"/>
              </a:lnSpc>
            </a:pPr>
            <a:r>
              <a:rPr lang="en-US" sz="1800" dirty="0"/>
              <a:t>The Sephora Affiliate Program is a strategic initiative that partners with beauty influencers, bloggers, and online publishers to promote Sephora’s extensive range of beauty and skincare products.</a:t>
            </a:r>
            <a:endParaRPr lang="en-IN" sz="1800" dirty="0"/>
          </a:p>
        </p:txBody>
      </p:sp>
    </p:spTree>
    <p:extLst>
      <p:ext uri="{BB962C8B-B14F-4D97-AF65-F5344CB8AC3E}">
        <p14:creationId xmlns:p14="http://schemas.microsoft.com/office/powerpoint/2010/main" val="823821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2</TotalTime>
  <Words>172</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Affiliate Marketing Strategies for Beauty Industry: A Study on Sephora Affiliate Program </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2025-07-03T16:03:34Z</dcterms:created>
  <dcterms:modified xsi:type="dcterms:W3CDTF">2025-07-03T16:06:08Z</dcterms:modified>
</cp:coreProperties>
</file>