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281408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2808903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269206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B87586-0952-4CCA-B5A6-C3B20FE8835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579266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B87586-0952-4CCA-B5A6-C3B20FE88358}"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126683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B87586-0952-4CCA-B5A6-C3B20FE88358}"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2182915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B87586-0952-4CCA-B5A6-C3B20FE88358}"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04631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B87586-0952-4CCA-B5A6-C3B20FE8835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808141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B87586-0952-4CCA-B5A6-C3B20FE8835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587806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252057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889658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26008677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56419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457755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3172814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B87586-0952-4CCA-B5A6-C3B20FE8835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C63E9D-A179-4060-A2EE-4335108C3CDE}" type="slidenum">
              <a:rPr lang="en-IN" smtClean="0"/>
              <a:t>‹#›</a:t>
            </a:fld>
            <a:endParaRPr lang="en-IN"/>
          </a:p>
        </p:txBody>
      </p:sp>
    </p:spTree>
    <p:extLst>
      <p:ext uri="{BB962C8B-B14F-4D97-AF65-F5344CB8AC3E}">
        <p14:creationId xmlns:p14="http://schemas.microsoft.com/office/powerpoint/2010/main" val="262821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B87586-0952-4CCA-B5A6-C3B20FE88358}" type="datetimeFigureOut">
              <a:rPr lang="en-IN" smtClean="0"/>
              <a:t>14-06-2025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1C63E9D-A179-4060-A2EE-4335108C3CDE}" type="slidenum">
              <a:rPr lang="en-IN" smtClean="0"/>
              <a:t>‹#›</a:t>
            </a:fld>
            <a:endParaRPr lang="en-IN"/>
          </a:p>
        </p:txBody>
      </p:sp>
    </p:spTree>
    <p:extLst>
      <p:ext uri="{BB962C8B-B14F-4D97-AF65-F5344CB8AC3E}">
        <p14:creationId xmlns:p14="http://schemas.microsoft.com/office/powerpoint/2010/main" val="183671919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57E388-CF70-5A65-156F-091DBD55B4A2}"/>
              </a:ext>
            </a:extLst>
          </p:cNvPr>
          <p:cNvSpPr>
            <a:spLocks noGrp="1"/>
          </p:cNvSpPr>
          <p:nvPr>
            <p:ph type="title"/>
          </p:nvPr>
        </p:nvSpPr>
        <p:spPr>
          <a:xfrm>
            <a:off x="791634" y="2521528"/>
            <a:ext cx="8596668" cy="1320800"/>
          </a:xfrm>
        </p:spPr>
        <p:txBody>
          <a:bodyPr/>
          <a:lstStyle/>
          <a:p>
            <a:pPr algn="ctr"/>
            <a:r>
              <a:rPr lang="en-US" b="1" dirty="0"/>
              <a:t>AN ANALYSIS OF FINANCIAL STATEMENT IN STEEL </a:t>
            </a:r>
            <a:endParaRPr lang="en-IN" b="1" dirty="0"/>
          </a:p>
        </p:txBody>
      </p:sp>
    </p:spTree>
    <p:extLst>
      <p:ext uri="{BB962C8B-B14F-4D97-AF65-F5344CB8AC3E}">
        <p14:creationId xmlns:p14="http://schemas.microsoft.com/office/powerpoint/2010/main" val="3923997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A5E27-455B-67EF-CE52-39A8CD24E83D}"/>
              </a:ext>
            </a:extLst>
          </p:cNvPr>
          <p:cNvSpPr>
            <a:spLocks noGrp="1"/>
          </p:cNvSpPr>
          <p:nvPr>
            <p:ph type="title"/>
          </p:nvPr>
        </p:nvSpPr>
        <p:spPr>
          <a:xfrm>
            <a:off x="43489" y="0"/>
            <a:ext cx="8596668" cy="1320800"/>
          </a:xfrm>
        </p:spPr>
        <p:txBody>
          <a:bodyPr>
            <a:normAutofit/>
          </a:bodyPr>
          <a:lstStyle/>
          <a:p>
            <a:r>
              <a:rPr lang="en-US" sz="3200" b="1" dirty="0">
                <a:effectLst/>
                <a:ea typeface="Calibri" panose="020F0502020204030204" pitchFamily="34" charset="0"/>
              </a:rPr>
              <a:t>INTRODUCTION </a:t>
            </a:r>
            <a:endParaRPr lang="en-IN" sz="3200" dirty="0"/>
          </a:p>
        </p:txBody>
      </p:sp>
      <p:sp>
        <p:nvSpPr>
          <p:cNvPr id="3" name="Content Placeholder 2">
            <a:extLst>
              <a:ext uri="{FF2B5EF4-FFF2-40B4-BE49-F238E27FC236}">
                <a16:creationId xmlns:a16="http://schemas.microsoft.com/office/drawing/2014/main" id="{089A3019-273B-0BE8-15AE-263E927F1E97}"/>
              </a:ext>
            </a:extLst>
          </p:cNvPr>
          <p:cNvSpPr>
            <a:spLocks noGrp="1"/>
          </p:cNvSpPr>
          <p:nvPr>
            <p:ph idx="1"/>
          </p:nvPr>
        </p:nvSpPr>
        <p:spPr>
          <a:xfrm>
            <a:off x="178570" y="831273"/>
            <a:ext cx="9453802" cy="5839690"/>
          </a:xfrm>
        </p:spPr>
        <p:txBody>
          <a:bodyPr>
            <a:normAutofit/>
          </a:bodyPr>
          <a:lstStyle/>
          <a:p>
            <a:pPr algn="just">
              <a:lnSpc>
                <a:spcPct val="150000"/>
              </a:lnSpc>
            </a:pPr>
            <a:r>
              <a:rPr lang="en-IN" sz="1800" kern="100" dirty="0">
                <a:effectLst/>
                <a:ea typeface="Calibri" panose="020F0502020204030204" pitchFamily="34" charset="0"/>
                <a:cs typeface="Times New Roman" panose="02020603050405020304" pitchFamily="18" charset="0"/>
              </a:rPr>
              <a:t>The steel industry plays a pivotal role in the economic development of any nation, acting as a backbone for infrastructure, construction, manufacturing, and various other sectors. It is considered one of the core sectors due to its extensive use in producing machinery, automobiles, railways, and household appliances, among others. </a:t>
            </a:r>
          </a:p>
          <a:p>
            <a:pPr algn="just">
              <a:lnSpc>
                <a:spcPct val="150000"/>
              </a:lnSpc>
            </a:pPr>
            <a:r>
              <a:rPr lang="en-IN" sz="1800" kern="100" dirty="0">
                <a:effectLst/>
                <a:ea typeface="Calibri" panose="020F0502020204030204" pitchFamily="34" charset="0"/>
                <a:cs typeface="Times New Roman" panose="02020603050405020304" pitchFamily="18" charset="0"/>
              </a:rPr>
              <a:t>The financial health of steel companies is critical not only to the companies themselves but also to the wider economy because fluctuations in their performance often mirror broader industrial trends. </a:t>
            </a:r>
          </a:p>
          <a:p>
            <a:pPr algn="just">
              <a:lnSpc>
                <a:spcPct val="150000"/>
              </a:lnSpc>
            </a:pPr>
            <a:r>
              <a:rPr lang="en-IN" sz="1800" kern="100" dirty="0" err="1">
                <a:effectLst/>
                <a:ea typeface="Calibri" panose="020F0502020204030204" pitchFamily="34" charset="0"/>
                <a:cs typeface="Times New Roman" panose="02020603050405020304" pitchFamily="18" charset="0"/>
              </a:rPr>
              <a:t>Analyzing</a:t>
            </a:r>
            <a:r>
              <a:rPr lang="en-IN" sz="1800" kern="100" dirty="0">
                <a:effectLst/>
                <a:ea typeface="Calibri" panose="020F0502020204030204" pitchFamily="34" charset="0"/>
                <a:cs typeface="Times New Roman" panose="02020603050405020304" pitchFamily="18" charset="0"/>
              </a:rPr>
              <a:t> the financial statements of steel companies is essential to understanding their operational efficiency, profitability, liquidity, and overall financial stability. </a:t>
            </a:r>
          </a:p>
          <a:p>
            <a:pPr algn="just">
              <a:lnSpc>
                <a:spcPct val="150000"/>
              </a:lnSpc>
            </a:pPr>
            <a:r>
              <a:rPr lang="en-IN" sz="1800" kern="100" dirty="0">
                <a:effectLst/>
                <a:ea typeface="Calibri" panose="020F0502020204030204" pitchFamily="34" charset="0"/>
                <a:cs typeface="Times New Roman" panose="02020603050405020304" pitchFamily="18" charset="0"/>
              </a:rPr>
              <a:t>Financial statements provide comprehensive information about a company’s financial position, performance, and cash flows, enabling stakeholders—such as investors, creditors, management, and policymakers—to make informed decisions.</a:t>
            </a:r>
          </a:p>
          <a:p>
            <a:endParaRPr lang="en-IN" dirty="0"/>
          </a:p>
        </p:txBody>
      </p:sp>
    </p:spTree>
    <p:extLst>
      <p:ext uri="{BB962C8B-B14F-4D97-AF65-F5344CB8AC3E}">
        <p14:creationId xmlns:p14="http://schemas.microsoft.com/office/powerpoint/2010/main" val="39975876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19</TotalTime>
  <Words>158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AN ANALYSIS OF FINANCIAL STATEMENT IN STEEL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2025-06-14T10:30:11Z</dcterms:created>
  <dcterms:modified xsi:type="dcterms:W3CDTF">2025-06-14T10:49:16Z</dcterms:modified>
</cp:coreProperties>
</file>