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4677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80180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0549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5405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6519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547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33890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4350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59129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2209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38805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1952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784162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810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7169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17198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2530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BA98BD7-1D4D-4AF4-881B-028FEEE2365D}" type="datetimeFigureOut">
              <a:rPr lang="en-IN" smtClean="0"/>
              <a:t>14-06-2025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21437DF-FFEB-4009-B78F-09B5E3F83D3B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96961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895F1F-9070-D4B2-C536-9EA9B22A981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295400" y="2894591"/>
            <a:ext cx="9601200" cy="1303337"/>
          </a:xfrm>
        </p:spPr>
        <p:txBody>
          <a:bodyPr>
            <a:normAutofit/>
          </a:bodyPr>
          <a:lstStyle/>
          <a:p>
            <a:r>
              <a:rPr lang="en-US" sz="3200" b="1" dirty="0"/>
              <a:t>AN ANALYSIS OF FINANCIAL PERFORMANCE OF HATSUN FIRM 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27294319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8C876-FEA5-BA83-DBB5-4A5FD861E21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11828" y="257464"/>
            <a:ext cx="9601200" cy="1303338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30A79F-AD89-3CC2-1DFE-2C563AE91E9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75854" y="1144298"/>
            <a:ext cx="10640291" cy="488242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In today’s highly competitive business environment, understanding and evaluating the financial performance of a company is essential for its long-term sustainability and growth. Financial performance analysis provides vital insights into a firm’s operational efficiency, profitability, liquidity, and overall financial health.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This study focuses on </a:t>
            </a:r>
            <a:r>
              <a:rPr lang="en-IN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Hatsun</a:t>
            </a:r>
            <a:r>
              <a:rPr lang="en-IN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N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Agro</a:t>
            </a:r>
            <a:r>
              <a:rPr lang="en-IN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Product Ltd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a leading player in the dairy industry, known for its diverse portfolio ranging from milk and dairy products to ice creams and beverages. </a:t>
            </a:r>
            <a:r>
              <a:rPr lang="en-IN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Hatsun</a:t>
            </a:r>
            <a:r>
              <a:rPr lang="en-IN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has established a significant presence not only in India but also in international markets, making its financial performance an important subject for examination. The dairy industry, being a critical sector in the agricultural economy, contributes substantially to rural development and employment generation. </a:t>
            </a:r>
          </a:p>
          <a:p>
            <a:pPr algn="just">
              <a:lnSpc>
                <a:spcPct val="150000"/>
              </a:lnSpc>
            </a:pPr>
            <a:r>
              <a:rPr lang="en-IN" sz="1800" dirty="0" err="1">
                <a:effectLst/>
                <a:ea typeface="Calibri" panose="020F0502020204030204" pitchFamily="34" charset="0"/>
              </a:rPr>
              <a:t>Hatsun’s</a:t>
            </a:r>
            <a:r>
              <a:rPr lang="en-IN" sz="1800" dirty="0">
                <a:effectLst/>
                <a:ea typeface="Calibri" panose="020F0502020204030204" pitchFamily="34" charset="0"/>
              </a:rPr>
              <a:t> growth trajectory reflects the dynamic nature of this industry, driven by increasing consumer demand, evolving market trends, and government policies supporting the dairy sector. </a:t>
            </a:r>
            <a:endParaRPr lang="en-IN" sz="1800" dirty="0"/>
          </a:p>
        </p:txBody>
      </p:sp>
    </p:spTree>
    <p:extLst>
      <p:ext uri="{BB962C8B-B14F-4D97-AF65-F5344CB8AC3E}">
        <p14:creationId xmlns:p14="http://schemas.microsoft.com/office/powerpoint/2010/main" val="321002448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23</TotalTime>
  <Words>166</Words>
  <Application>Microsoft Office PowerPoint</Application>
  <PresentationFormat>Widescreen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Garamond</vt:lpstr>
      <vt:lpstr>Organic</vt:lpstr>
      <vt:lpstr>AN ANALYSIS OF FINANCIAL PERFORMANCE OF HATSUN FIRM 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2025-06-14T12:40:29Z</dcterms:created>
  <dcterms:modified xsi:type="dcterms:W3CDTF">2025-06-14T13:04:22Z</dcterms:modified>
</cp:coreProperties>
</file>