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41377096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2599588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1396067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AECAFD-9EC7-4C40-A45F-17579CDB7B98}"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3691834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AECAFD-9EC7-4C40-A45F-17579CDB7B98}"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1396649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AECAFD-9EC7-4C40-A45F-17579CDB7B98}"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3477831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AECAFD-9EC7-4C40-A45F-17579CDB7B98}" type="datetimeFigureOut">
              <a:rPr lang="en-IN" smtClean="0"/>
              <a:t>14-06-2025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307723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DAECAFD-9EC7-4C40-A45F-17579CDB7B98}"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2738059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AECAFD-9EC7-4C40-A45F-17579CDB7B98}"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2543585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2494855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96826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707910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970990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16711016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11309487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AECAFD-9EC7-4C40-A45F-17579CDB7B98}"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C87F89-630B-42CF-8311-F0C7A6DE9B35}" type="slidenum">
              <a:rPr lang="en-IN" smtClean="0"/>
              <a:t>‹#›</a:t>
            </a:fld>
            <a:endParaRPr lang="en-IN"/>
          </a:p>
        </p:txBody>
      </p:sp>
    </p:spTree>
    <p:extLst>
      <p:ext uri="{BB962C8B-B14F-4D97-AF65-F5344CB8AC3E}">
        <p14:creationId xmlns:p14="http://schemas.microsoft.com/office/powerpoint/2010/main" val="763554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AECAFD-9EC7-4C40-A45F-17579CDB7B98}" type="datetimeFigureOut">
              <a:rPr lang="en-IN" smtClean="0"/>
              <a:t>14-06-2025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9C87F89-630B-42CF-8311-F0C7A6DE9B35}" type="slidenum">
              <a:rPr lang="en-IN" smtClean="0"/>
              <a:t>‹#›</a:t>
            </a:fld>
            <a:endParaRPr lang="en-IN"/>
          </a:p>
        </p:txBody>
      </p:sp>
    </p:spTree>
    <p:extLst>
      <p:ext uri="{BB962C8B-B14F-4D97-AF65-F5344CB8AC3E}">
        <p14:creationId xmlns:p14="http://schemas.microsoft.com/office/powerpoint/2010/main" val="36284922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174ACA5-3569-41C4-1599-A6B56734B487}"/>
              </a:ext>
            </a:extLst>
          </p:cNvPr>
          <p:cNvSpPr>
            <a:spLocks noGrp="1"/>
          </p:cNvSpPr>
          <p:nvPr>
            <p:ph type="title"/>
          </p:nvPr>
        </p:nvSpPr>
        <p:spPr>
          <a:xfrm>
            <a:off x="718898" y="2500745"/>
            <a:ext cx="8596668" cy="1320800"/>
          </a:xfrm>
        </p:spPr>
        <p:txBody>
          <a:bodyPr>
            <a:normAutofit/>
          </a:bodyPr>
          <a:lstStyle/>
          <a:p>
            <a:pPr algn="ctr"/>
            <a:r>
              <a:rPr lang="en-US" sz="3200" b="1" dirty="0"/>
              <a:t>AN ANALYSIS OF FINANCIAL PERFORMANCE OF PAPER MILL </a:t>
            </a:r>
            <a:endParaRPr lang="en-IN" sz="3200" b="1" dirty="0"/>
          </a:p>
        </p:txBody>
      </p:sp>
    </p:spTree>
    <p:extLst>
      <p:ext uri="{BB962C8B-B14F-4D97-AF65-F5344CB8AC3E}">
        <p14:creationId xmlns:p14="http://schemas.microsoft.com/office/powerpoint/2010/main" val="2019473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7A98F-EC4C-6F41-F990-E4BB96CD4619}"/>
              </a:ext>
            </a:extLst>
          </p:cNvPr>
          <p:cNvSpPr>
            <a:spLocks noGrp="1"/>
          </p:cNvSpPr>
          <p:nvPr>
            <p:ph type="title"/>
          </p:nvPr>
        </p:nvSpPr>
        <p:spPr>
          <a:xfrm>
            <a:off x="0" y="0"/>
            <a:ext cx="8596668" cy="1320800"/>
          </a:xfrm>
        </p:spPr>
        <p:txBody>
          <a:bodyPr>
            <a:normAutofit/>
          </a:bodyPr>
          <a:lstStyle/>
          <a:p>
            <a:r>
              <a:rPr lang="en-US" sz="3200" b="1" dirty="0">
                <a:effectLst/>
                <a:ea typeface="Calibri" panose="020F0502020204030204" pitchFamily="34" charset="0"/>
              </a:rPr>
              <a:t>INTRODUCTION</a:t>
            </a:r>
            <a:endParaRPr lang="en-IN" sz="3200" b="1" dirty="0"/>
          </a:p>
        </p:txBody>
      </p:sp>
      <p:sp>
        <p:nvSpPr>
          <p:cNvPr id="3" name="Content Placeholder 2">
            <a:extLst>
              <a:ext uri="{FF2B5EF4-FFF2-40B4-BE49-F238E27FC236}">
                <a16:creationId xmlns:a16="http://schemas.microsoft.com/office/drawing/2014/main" id="{2A916C3F-5DC0-18A2-D467-CA33EECB4ECA}"/>
              </a:ext>
            </a:extLst>
          </p:cNvPr>
          <p:cNvSpPr>
            <a:spLocks noGrp="1"/>
          </p:cNvSpPr>
          <p:nvPr>
            <p:ph idx="1"/>
          </p:nvPr>
        </p:nvSpPr>
        <p:spPr>
          <a:xfrm>
            <a:off x="135082" y="550718"/>
            <a:ext cx="9372600" cy="6057900"/>
          </a:xfrm>
        </p:spPr>
        <p:txBody>
          <a:bodyPr>
            <a:normAutofit lnSpcReduction="10000"/>
          </a:bodyPr>
          <a:lstStyle/>
          <a:p>
            <a:pPr algn="just">
              <a:lnSpc>
                <a:spcPct val="160000"/>
              </a:lnSpc>
            </a:pPr>
            <a:r>
              <a:rPr lang="en-IN" sz="1800" dirty="0">
                <a:effectLst/>
                <a:ea typeface="Calibri" panose="020F0502020204030204" pitchFamily="34" charset="0"/>
              </a:rPr>
              <a:t>The financial performance of a business entity serves as a critical indicator of its economic health, operational efficiency, and long-term sustainability. In the case of the paper manufacturing industry, which is characterized by capital-intensive operations, fluctuating raw material costs, and increasing environmental regulations, financial performance analysis becomes even more essential. </a:t>
            </a:r>
          </a:p>
          <a:p>
            <a:pPr algn="just">
              <a:lnSpc>
                <a:spcPct val="160000"/>
              </a:lnSpc>
            </a:pPr>
            <a:r>
              <a:rPr lang="en-IN" sz="1800" dirty="0">
                <a:effectLst/>
                <a:ea typeface="Calibri" panose="020F0502020204030204" pitchFamily="34" charset="0"/>
              </a:rPr>
              <a:t>Paper mills operate in a competitive environment where efficiency, cost control, and strategic planning significantly impact profitability and growth. This study, "An Analysis of Financial Performance of Paper Mill," seeks to examine the financial health of a selected paper mill over a defined period using various financial tools and techniques. </a:t>
            </a:r>
          </a:p>
          <a:p>
            <a:pPr algn="just">
              <a:lnSpc>
                <a:spcPct val="160000"/>
              </a:lnSpc>
            </a:pPr>
            <a:r>
              <a:rPr lang="en-IN" sz="1800" dirty="0">
                <a:effectLst/>
                <a:ea typeface="Calibri" panose="020F0502020204030204" pitchFamily="34" charset="0"/>
              </a:rPr>
              <a:t>The focus is on evaluating key financial metrics such as profitability, liquidity, solvency, and operational efficiency. The study aims to identify financial strengths and weaknesses, understand trends, and assess the overall financial viability of the mill.</a:t>
            </a:r>
            <a:endParaRPr lang="en-IN" dirty="0"/>
          </a:p>
        </p:txBody>
      </p:sp>
    </p:spTree>
    <p:extLst>
      <p:ext uri="{BB962C8B-B14F-4D97-AF65-F5344CB8AC3E}">
        <p14:creationId xmlns:p14="http://schemas.microsoft.com/office/powerpoint/2010/main" val="189404611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TotalTime>
  <Words>167</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AN ANALYSIS OF FINANCIAL PERFORMANCE OF PAPER MILL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2025-06-14T10:26:27Z</dcterms:created>
  <dcterms:modified xsi:type="dcterms:W3CDTF">2025-06-14T10:28:49Z</dcterms:modified>
</cp:coreProperties>
</file>