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0E8796D3-E67A-47B3-A71A-2F29C102B883}"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3617970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8796D3-E67A-47B3-A71A-2F29C102B883}"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2819548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E8796D3-E67A-47B3-A71A-2F29C102B883}"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1989068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134339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8796D3-E67A-47B3-A71A-2F29C102B883}"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728467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8796D3-E67A-47B3-A71A-2F29C102B883}"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2298121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8796D3-E67A-47B3-A71A-2F29C102B883}"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3766287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383011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1160142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523504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3313326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5124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E8796D3-E67A-47B3-A71A-2F29C102B883}"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1113062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E8796D3-E67A-47B3-A71A-2F29C102B883}"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95624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E8796D3-E67A-47B3-A71A-2F29C102B883}"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2073861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8796D3-E67A-47B3-A71A-2F29C102B883}"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8618144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8796D3-E67A-47B3-A71A-2F29C102B883}"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427A865-CCD9-45E5-851C-F589D58D1250}" type="slidenum">
              <a:rPr lang="en-IN" smtClean="0"/>
              <a:t>‹#›</a:t>
            </a:fld>
            <a:endParaRPr lang="en-IN"/>
          </a:p>
        </p:txBody>
      </p:sp>
    </p:spTree>
    <p:extLst>
      <p:ext uri="{BB962C8B-B14F-4D97-AF65-F5344CB8AC3E}">
        <p14:creationId xmlns:p14="http://schemas.microsoft.com/office/powerpoint/2010/main" val="3865175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0E8796D3-E67A-47B3-A71A-2F29C102B883}" type="datetimeFigureOut">
              <a:rPr lang="en-IN" smtClean="0"/>
              <a:t>14-06-2025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C427A865-CCD9-45E5-851C-F589D58D1250}" type="slidenum">
              <a:rPr lang="en-IN" smtClean="0"/>
              <a:t>‹#›</a:t>
            </a:fld>
            <a:endParaRPr lang="en-IN"/>
          </a:p>
        </p:txBody>
      </p:sp>
    </p:spTree>
    <p:extLst>
      <p:ext uri="{BB962C8B-B14F-4D97-AF65-F5344CB8AC3E}">
        <p14:creationId xmlns:p14="http://schemas.microsoft.com/office/powerpoint/2010/main" val="1049712352"/>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EE5D4C-53FC-C354-38A9-0DFD120EF105}"/>
              </a:ext>
            </a:extLst>
          </p:cNvPr>
          <p:cNvSpPr>
            <a:spLocks noGrp="1"/>
          </p:cNvSpPr>
          <p:nvPr>
            <p:ph type="title"/>
          </p:nvPr>
        </p:nvSpPr>
        <p:spPr>
          <a:xfrm>
            <a:off x="1182832" y="2473036"/>
            <a:ext cx="9826336" cy="1264661"/>
          </a:xfrm>
        </p:spPr>
        <p:txBody>
          <a:bodyPr>
            <a:normAutofit/>
          </a:bodyPr>
          <a:lstStyle/>
          <a:p>
            <a:pPr algn="ctr"/>
            <a:r>
              <a:rPr lang="en-US" sz="3600" b="1" dirty="0"/>
              <a:t>AN ANALYSIS OF CASH MANAGEMENT OF FOOD LTD </a:t>
            </a:r>
            <a:endParaRPr lang="en-IN" sz="3600" b="1" dirty="0"/>
          </a:p>
        </p:txBody>
      </p:sp>
    </p:spTree>
    <p:extLst>
      <p:ext uri="{BB962C8B-B14F-4D97-AF65-F5344CB8AC3E}">
        <p14:creationId xmlns:p14="http://schemas.microsoft.com/office/powerpoint/2010/main" val="1131279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798B0-D446-5034-5F98-58DC12AB99A1}"/>
              </a:ext>
            </a:extLst>
          </p:cNvPr>
          <p:cNvSpPr>
            <a:spLocks noGrp="1"/>
          </p:cNvSpPr>
          <p:nvPr>
            <p:ph type="title"/>
          </p:nvPr>
        </p:nvSpPr>
        <p:spPr>
          <a:xfrm>
            <a:off x="0" y="-289503"/>
            <a:ext cx="10515600" cy="1325563"/>
          </a:xfrm>
        </p:spPr>
        <p:txBody>
          <a:bodyPr>
            <a:normAutofit/>
          </a:bodyPr>
          <a:lstStyle/>
          <a:p>
            <a:r>
              <a:rPr lang="en-US" sz="3200" b="1" dirty="0">
                <a:effectLst/>
                <a:ea typeface="Calibri" panose="020F0502020204030204" pitchFamily="34" charset="0"/>
              </a:rPr>
              <a:t>INTRODUCTION </a:t>
            </a:r>
            <a:endParaRPr lang="en-IN" sz="3200" dirty="0"/>
          </a:p>
        </p:txBody>
      </p:sp>
      <p:sp>
        <p:nvSpPr>
          <p:cNvPr id="3" name="Content Placeholder 2">
            <a:extLst>
              <a:ext uri="{FF2B5EF4-FFF2-40B4-BE49-F238E27FC236}">
                <a16:creationId xmlns:a16="http://schemas.microsoft.com/office/drawing/2014/main" id="{65241BB8-7A2E-4082-3656-1F3AC11A773E}"/>
              </a:ext>
            </a:extLst>
          </p:cNvPr>
          <p:cNvSpPr>
            <a:spLocks noGrp="1"/>
          </p:cNvSpPr>
          <p:nvPr>
            <p:ph idx="1"/>
          </p:nvPr>
        </p:nvSpPr>
        <p:spPr>
          <a:xfrm>
            <a:off x="405245" y="789709"/>
            <a:ext cx="11170228" cy="5683828"/>
          </a:xfrm>
        </p:spPr>
        <p:txBody>
          <a:bodyPr>
            <a:norm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Cash management is a critical aspect of financial management in any business organization, and it plays an especially vital role in industries such as food processing, where operating cycles are often short and cash flows can be unpredictable.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Effective cash management ensures that a company maintains adequate liquidity to meet its short-term obligations while also making optimal use of surplus funds. In this context, the present study focuses on </a:t>
            </a:r>
            <a:r>
              <a:rPr lang="en-IN" sz="1800" b="1" kern="100" dirty="0">
                <a:effectLst/>
                <a:ea typeface="Calibri" panose="020F0502020204030204" pitchFamily="34" charset="0"/>
                <a:cs typeface="Times New Roman" panose="02020603050405020304" pitchFamily="18" charset="0"/>
              </a:rPr>
              <a:t>Food Ltd</a:t>
            </a:r>
            <a:r>
              <a:rPr lang="en-IN" sz="1800" kern="100" dirty="0">
                <a:effectLst/>
                <a:ea typeface="Calibri" panose="020F0502020204030204" pitchFamily="34" charset="0"/>
                <a:cs typeface="Times New Roman" panose="02020603050405020304" pitchFamily="18" charset="0"/>
              </a:rPr>
              <a:t>, a company operating in the fast-paced and highly competitive food industry, where efficient handling of cash can significantly impact operational stability and profitability.</a:t>
            </a:r>
          </a:p>
          <a:p>
            <a:pPr algn="just">
              <a:lnSpc>
                <a:spcPct val="150000"/>
              </a:lnSpc>
            </a:pPr>
            <a:r>
              <a:rPr lang="en-IN" sz="1800" dirty="0">
                <a:effectLst/>
                <a:ea typeface="Calibri" panose="020F0502020204030204" pitchFamily="34" charset="0"/>
              </a:rPr>
              <a:t>The food industry is characterized by rapid inventory turnover, perishable goods, and fluctuating demand patterns, all of which necessitate a strong and responsive cash management system</a:t>
            </a:r>
            <a:r>
              <a:rPr lang="en-IN" sz="1800" dirty="0">
                <a:effectLst/>
                <a:latin typeface="Times New Roman" panose="02020603050405020304" pitchFamily="18" charset="0"/>
                <a:ea typeface="Calibri" panose="020F0502020204030204" pitchFamily="34" charset="0"/>
              </a:rPr>
              <a:t>. </a:t>
            </a:r>
          </a:p>
          <a:p>
            <a:pPr algn="just">
              <a:lnSpc>
                <a:spcPct val="150000"/>
              </a:lnSpc>
            </a:pPr>
            <a:r>
              <a:rPr lang="en-IN" sz="1800" dirty="0">
                <a:effectLst/>
                <a:ea typeface="Calibri" panose="020F0502020204030204" pitchFamily="34" charset="0"/>
              </a:rPr>
              <a:t>Companies in this sector often face challenges such as seasonal fluctuations, supply chain delays, and volatile input costs, making it crucial to manage cash inflows and outflows efficiently.</a:t>
            </a:r>
            <a:endParaRPr lang="en-IN" dirty="0"/>
          </a:p>
        </p:txBody>
      </p:sp>
    </p:spTree>
    <p:extLst>
      <p:ext uri="{BB962C8B-B14F-4D97-AF65-F5344CB8AC3E}">
        <p14:creationId xmlns:p14="http://schemas.microsoft.com/office/powerpoint/2010/main" val="428031156"/>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Depth</Template>
  <TotalTime>23</TotalTime>
  <Words>173</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Corbel</vt:lpstr>
      <vt:lpstr>Times New Roman</vt:lpstr>
      <vt:lpstr>Depth</vt:lpstr>
      <vt:lpstr>AN ANALYSIS OF CASH MANAGEMENT OF FOOD LTD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2025-06-14T12:05:30Z</dcterms:created>
  <dcterms:modified xsi:type="dcterms:W3CDTF">2025-06-14T12:28:31Z</dcterms:modified>
</cp:coreProperties>
</file>