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27819103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22409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487118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4CBA97-F58A-4625-92C3-92A966DEC1A0}"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3368254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4CBA97-F58A-4625-92C3-92A966DEC1A0}" type="datetimeFigureOut">
              <a:rPr lang="en-IN" smtClean="0"/>
              <a:t>14-06-2025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382681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4CBA97-F58A-4625-92C3-92A966DEC1A0}" type="datetimeFigureOut">
              <a:rPr lang="en-IN" smtClean="0"/>
              <a:t>14-06-2025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25922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1C4CBA97-F58A-4625-92C3-92A966DEC1A0}" type="datetimeFigureOut">
              <a:rPr lang="en-IN" smtClean="0"/>
              <a:t>14-06-2025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3411600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4CBA97-F58A-4625-92C3-92A966DEC1A0}"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6187342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4CBA97-F58A-4625-92C3-92A966DEC1A0}"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352924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4CBA97-F58A-4625-92C3-92A966DEC1A0}" type="datetimeFigureOut">
              <a:rPr lang="en-IN" smtClean="0"/>
              <a:t>14-06-2025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1680515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24001000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3257620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4172140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37768619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37740083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8518546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4CBA97-F58A-4625-92C3-92A966DEC1A0}" type="datetimeFigureOut">
              <a:rPr lang="en-IN" smtClean="0"/>
              <a:t>14-06-2025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69EB643-06B0-487E-A89D-1823C9E16DD1}" type="slidenum">
              <a:rPr lang="en-IN" smtClean="0"/>
              <a:t>‹#›</a:t>
            </a:fld>
            <a:endParaRPr lang="en-IN"/>
          </a:p>
        </p:txBody>
      </p:sp>
    </p:spTree>
    <p:extLst>
      <p:ext uri="{BB962C8B-B14F-4D97-AF65-F5344CB8AC3E}">
        <p14:creationId xmlns:p14="http://schemas.microsoft.com/office/powerpoint/2010/main" val="958271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C4CBA97-F58A-4625-92C3-92A966DEC1A0}" type="datetimeFigureOut">
              <a:rPr lang="en-IN" smtClean="0"/>
              <a:t>14-06-2025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69EB643-06B0-487E-A89D-1823C9E16DD1}" type="slidenum">
              <a:rPr lang="en-IN" smtClean="0"/>
              <a:t>‹#›</a:t>
            </a:fld>
            <a:endParaRPr lang="en-IN"/>
          </a:p>
        </p:txBody>
      </p:sp>
    </p:spTree>
    <p:extLst>
      <p:ext uri="{BB962C8B-B14F-4D97-AF65-F5344CB8AC3E}">
        <p14:creationId xmlns:p14="http://schemas.microsoft.com/office/powerpoint/2010/main" val="412603333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476114-3672-00FF-6D97-6A7C8FB31CA5}"/>
              </a:ext>
            </a:extLst>
          </p:cNvPr>
          <p:cNvSpPr>
            <a:spLocks noGrp="1"/>
          </p:cNvSpPr>
          <p:nvPr>
            <p:ph type="title"/>
          </p:nvPr>
        </p:nvSpPr>
        <p:spPr>
          <a:xfrm>
            <a:off x="1132608" y="2448791"/>
            <a:ext cx="9601490" cy="1456267"/>
          </a:xfrm>
        </p:spPr>
        <p:txBody>
          <a:bodyPr>
            <a:noAutofit/>
          </a:bodyPr>
          <a:lstStyle/>
          <a:p>
            <a:pPr algn="ctr"/>
            <a:r>
              <a:rPr lang="en-US" sz="3200" b="1" dirty="0"/>
              <a:t>A STUDY ON WORK LIFE BALANCE IN HYBRID WORK ENVIRONMENT OF CLOUDNOW TECHNOLOGIES WITH REFERENCE </a:t>
            </a:r>
            <a:endParaRPr lang="en-IN" sz="3200" b="1" dirty="0"/>
          </a:p>
        </p:txBody>
      </p:sp>
    </p:spTree>
    <p:extLst>
      <p:ext uri="{BB962C8B-B14F-4D97-AF65-F5344CB8AC3E}">
        <p14:creationId xmlns:p14="http://schemas.microsoft.com/office/powerpoint/2010/main" val="2951605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48711-F9C3-E288-0B9E-42F9F97A29C3}"/>
              </a:ext>
            </a:extLst>
          </p:cNvPr>
          <p:cNvSpPr>
            <a:spLocks noGrp="1"/>
          </p:cNvSpPr>
          <p:nvPr>
            <p:ph type="title"/>
          </p:nvPr>
        </p:nvSpPr>
        <p:spPr>
          <a:xfrm>
            <a:off x="31174" y="-304800"/>
            <a:ext cx="10131425" cy="1456267"/>
          </a:xfrm>
        </p:spPr>
        <p:txBody>
          <a:bodyPr>
            <a:normAutofit/>
          </a:bodyPr>
          <a:lstStyle/>
          <a:p>
            <a:r>
              <a:rPr lang="en-US" sz="3200" b="1" dirty="0">
                <a:effectLst/>
                <a:latin typeface="+mn-lt"/>
                <a:ea typeface="Calibri" panose="020F0502020204030204" pitchFamily="34" charset="0"/>
              </a:rPr>
              <a:t>INTRODUCTION </a:t>
            </a:r>
            <a:endParaRPr lang="en-IN" sz="3200" dirty="0">
              <a:latin typeface="+mn-lt"/>
            </a:endParaRPr>
          </a:p>
        </p:txBody>
      </p:sp>
      <p:sp>
        <p:nvSpPr>
          <p:cNvPr id="3" name="Content Placeholder 2">
            <a:extLst>
              <a:ext uri="{FF2B5EF4-FFF2-40B4-BE49-F238E27FC236}">
                <a16:creationId xmlns:a16="http://schemas.microsoft.com/office/drawing/2014/main" id="{3E034B6D-29AB-FADC-DC18-F9FC0B472F8E}"/>
              </a:ext>
            </a:extLst>
          </p:cNvPr>
          <p:cNvSpPr>
            <a:spLocks noGrp="1"/>
          </p:cNvSpPr>
          <p:nvPr>
            <p:ph idx="1"/>
          </p:nvPr>
        </p:nvSpPr>
        <p:spPr>
          <a:xfrm>
            <a:off x="444211" y="837237"/>
            <a:ext cx="11303577" cy="5740209"/>
          </a:xfrm>
        </p:spPr>
        <p:txBody>
          <a:bodyPr>
            <a:normAutofit lnSpcReduction="10000"/>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recent years, the concept of work-life balance has evolved significantly, particularly with the global shift toward hybrid work environments. The COVID-19 pandemic acted as a catalyst for organizations to reimagine traditional work models, prompting a rapid transition to flexible, remote, and hybrid work structures. </a:t>
            </a:r>
          </a:p>
          <a:p>
            <a:pPr algn="just">
              <a:lnSpc>
                <a:spcPct val="150000"/>
              </a:lnSpc>
              <a:spcAft>
                <a:spcPts val="800"/>
              </a:spcAft>
            </a:pPr>
            <a:r>
              <a:rPr lang="en-IN" sz="1800" kern="100" dirty="0" err="1">
                <a:effectLst/>
                <a:ea typeface="Calibri" panose="020F0502020204030204" pitchFamily="34" charset="0"/>
                <a:cs typeface="Times New Roman" panose="02020603050405020304" pitchFamily="18" charset="0"/>
              </a:rPr>
              <a:t>CloudNow</a:t>
            </a:r>
            <a:r>
              <a:rPr lang="en-IN" sz="1800" kern="100" dirty="0">
                <a:effectLst/>
                <a:ea typeface="Calibri" panose="020F0502020204030204" pitchFamily="34" charset="0"/>
                <a:cs typeface="Times New Roman" panose="02020603050405020304" pitchFamily="18" charset="0"/>
              </a:rPr>
              <a:t> Technologies, a fast-growing cloud solutions company, has been at the forefront of this transformation. The hybrid work model adopted by the company presents both opportunities and challenges for employees striving to maintain a healthy balance between their professional responsibilities and personal lives.</a:t>
            </a:r>
          </a:p>
          <a:p>
            <a:pPr algn="just">
              <a:lnSpc>
                <a:spcPct val="170000"/>
              </a:lnSpc>
              <a:spcAft>
                <a:spcPts val="800"/>
              </a:spcAft>
            </a:pPr>
            <a:r>
              <a:rPr lang="en-IN" sz="1800" kern="100" dirty="0">
                <a:effectLst/>
                <a:ea typeface="Calibri" panose="020F0502020204030204" pitchFamily="34" charset="0"/>
                <a:cs typeface="Times New Roman" panose="02020603050405020304" pitchFamily="18" charset="0"/>
              </a:rPr>
              <a:t>Work-life balance is the equilibrium where an individual prioritizes the demands of one’s career and the demands of one’s personal life equally. Achieving this balance is essential not only for employee satisfaction but also for productivity, mental well-being, and organizational efficiency. </a:t>
            </a:r>
          </a:p>
          <a:p>
            <a:pPr algn="just">
              <a:lnSpc>
                <a:spcPct val="170000"/>
              </a:lnSpc>
              <a:spcAft>
                <a:spcPts val="800"/>
              </a:spcAft>
            </a:pPr>
            <a:r>
              <a:rPr lang="en-IN" sz="1800" kern="100" dirty="0">
                <a:effectLst/>
                <a:ea typeface="Calibri" panose="020F0502020204030204" pitchFamily="34" charset="0"/>
                <a:cs typeface="Times New Roman" panose="02020603050405020304" pitchFamily="18" charset="0"/>
              </a:rPr>
              <a:t>As the boundaries between work and home blur, particularly in hybrid setups, maintaining this balance has become increasingly complex. While hybrid work offers the flexibility of remote working combined with the benefits of in-person collaboration, it also introduces new dynamics that can affect an employee’s overall well-being</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369213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37</TotalTime>
  <Words>212</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Celestial</vt:lpstr>
      <vt:lpstr>A STUDY ON WORK LIFE BALANCE IN HYBRID WORK ENVIRONMENT OF CLOUDNOW TECHNOLOGIES WITH REFERENCE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2025-06-14T13:55:53Z</dcterms:created>
  <dcterms:modified xsi:type="dcterms:W3CDTF">2025-06-14T14:32:56Z</dcterms:modified>
</cp:coreProperties>
</file>