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9278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49489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68033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74191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55276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68997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17300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91854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69081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6183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08443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16832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89795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2241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74827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92041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0A680-2FEE-4146-BAAA-63474181C160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49084B2-EC2A-4F47-8095-26F418126B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86944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BFD9DE-A80F-40D1-1927-EDDA852C6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897" y="2396837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A STUDY ON RETAILER SATISFACTION TOWARDS PAPERS &amp; BOARDS (P) LIMITED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140842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48C52-8846-98DB-3A82-AFB7B9269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ea typeface="Calibri" panose="020F0502020204030204" pitchFamily="34" charset="0"/>
              </a:rPr>
              <a:t>INTRODUCTION</a:t>
            </a:r>
            <a:endParaRPr lang="en-IN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57BD6-1300-0C33-E9B6-8F48918F44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209" y="660400"/>
            <a:ext cx="9372600" cy="63561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Retailers form a critical link in the supply chain between manufacturers and the final consumers. Their satisfaction plays a vital role in the overall success and sustainability of any business, especially in industries dealing with products like paper and board materials, which serve a wide range of customers across various sectors.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Papers &amp; Boards (P) Limited is a prominent company in this industry, providing a variety of paper and board products catering to educational, commercial, packaging, and printing needs.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today’s highly competitive market environment, understanding retailer satisfaction is essential for Papers &amp; Boards (P) Limited to maintain its competitive edge, enhance its distribution efficiency, and foster long-term partnerships with its retail network.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2149164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116</TotalTime>
  <Words>144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A STUDY ON RETAILER SATISFACTION TOWARDS PAPERS &amp; BOARDS (P) LIMITED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2025-06-15T13:31:11Z</dcterms:created>
  <dcterms:modified xsi:type="dcterms:W3CDTF">2025-06-15T15:28:10Z</dcterms:modified>
</cp:coreProperties>
</file>