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6284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29595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21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957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4760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4834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2462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6593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62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1670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5308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8025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120688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008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814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0534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574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385C7DF-53C1-4C7F-9768-5BA977660808}" type="datetimeFigureOut">
              <a:rPr lang="en-IN" smtClean="0"/>
              <a:t>15-06-2025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FE5BE91-22F6-4C8E-A40A-F0DEC4B349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659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DBB90A-8974-65D7-A0C1-5B023BA8E2B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95400" y="2676381"/>
            <a:ext cx="9601200" cy="1303337"/>
          </a:xfrm>
        </p:spPr>
        <p:txBody>
          <a:bodyPr>
            <a:normAutofit/>
          </a:bodyPr>
          <a:lstStyle/>
          <a:p>
            <a:r>
              <a:rPr lang="en-US" sz="3200" b="1" dirty="0"/>
              <a:t>A STUDY ON JOB SATISFACTION TOWARDS PACKAGING INDUSTRIES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3090542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DD67E-AACC-187E-AAFA-9E858615C15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485900" y="411163"/>
            <a:ext cx="9601200" cy="1303337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ea typeface="Calibri" panose="020F0502020204030204" pitchFamily="34" charset="0"/>
              </a:rPr>
              <a:t>INTRODUCTION</a:t>
            </a:r>
            <a:endParaRPr lang="en-IN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11C874-2235-3A65-CCB6-23AEACCB5DB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89709" y="1153391"/>
            <a:ext cx="10612582" cy="5060373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Job satisfaction is a crucial factor that influences the overall performance and productivity of employees in any industry. In today's competitive business environment, packaging industries play a vital role in the manufacturing and distribution sectors, providing essential services that ensure product safety, brand presentation, and customer convenience. </a:t>
            </a:r>
          </a:p>
          <a:p>
            <a:pPr algn="just">
              <a:lnSpc>
                <a:spcPct val="16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As these industries grow, understanding the psychological and emotional well-being of their workforce has become increasingly important. Job satisfaction, defined as the extent to which employees like or dislike their jobs, directly affects employee retention, motivation, and organizational commitment. </a:t>
            </a:r>
          </a:p>
          <a:p>
            <a:pPr algn="just">
              <a:lnSpc>
                <a:spcPct val="16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packaging industry, which encompasses the design, production, and delivery of various types of packaging materials such as plastics, paper, glass, and metal, is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labor-intensive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and often requires repetitive tasks under strict deadlines. These working conditions can significantly impact an employee's attitude and satisfaction levels.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5579938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</TotalTime>
  <Words>163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Garamond</vt:lpstr>
      <vt:lpstr>Organic</vt:lpstr>
      <vt:lpstr>A STUDY ON JOB SATISFACTION TOWARDS PACKAGING INDUSTRIES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2025-06-15T07:19:18Z</dcterms:created>
  <dcterms:modified xsi:type="dcterms:W3CDTF">2025-06-15T07:23:04Z</dcterms:modified>
</cp:coreProperties>
</file>