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3662566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30333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84137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EF1D60-A1EA-4691-81E3-66E1110A0DB9}"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1200217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EF1D60-A1EA-4691-81E3-66E1110A0DB9}"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556943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EF1D60-A1EA-4691-81E3-66E1110A0DB9}"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2486839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EF1D60-A1EA-4691-81E3-66E1110A0DB9}"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3988848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EF1D60-A1EA-4691-81E3-66E1110A0DB9}"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1134852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EF1D60-A1EA-4691-81E3-66E1110A0DB9}"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2442306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3195611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550335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2763858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94399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2790385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8368192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1D60-A1EA-4691-81E3-66E1110A0DB9}"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43F92C-82C6-4887-A4F2-95FA35E4821D}" type="slidenum">
              <a:rPr lang="en-IN" smtClean="0"/>
              <a:t>‹#›</a:t>
            </a:fld>
            <a:endParaRPr lang="en-IN"/>
          </a:p>
        </p:txBody>
      </p:sp>
    </p:spTree>
    <p:extLst>
      <p:ext uri="{BB962C8B-B14F-4D97-AF65-F5344CB8AC3E}">
        <p14:creationId xmlns:p14="http://schemas.microsoft.com/office/powerpoint/2010/main" val="806338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FEF1D60-A1EA-4691-81E3-66E1110A0DB9}" type="datetimeFigureOut">
              <a:rPr lang="en-IN" smtClean="0"/>
              <a:t>14-06-2025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D43F92C-82C6-4887-A4F2-95FA35E4821D}" type="slidenum">
              <a:rPr lang="en-IN" smtClean="0"/>
              <a:t>‹#›</a:t>
            </a:fld>
            <a:endParaRPr lang="en-IN"/>
          </a:p>
        </p:txBody>
      </p:sp>
    </p:spTree>
    <p:extLst>
      <p:ext uri="{BB962C8B-B14F-4D97-AF65-F5344CB8AC3E}">
        <p14:creationId xmlns:p14="http://schemas.microsoft.com/office/powerpoint/2010/main" val="2302896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F1F981-EC94-92A0-6DF5-8E2532B52444}"/>
              </a:ext>
            </a:extLst>
          </p:cNvPr>
          <p:cNvSpPr>
            <a:spLocks noGrp="1"/>
          </p:cNvSpPr>
          <p:nvPr>
            <p:ph type="title"/>
          </p:nvPr>
        </p:nvSpPr>
        <p:spPr>
          <a:xfrm>
            <a:off x="-135082" y="2718738"/>
            <a:ext cx="10595264" cy="1420524"/>
          </a:xfrm>
        </p:spPr>
        <p:txBody>
          <a:bodyPr>
            <a:normAutofit/>
          </a:bodyPr>
          <a:lstStyle/>
          <a:p>
            <a:pPr algn="ctr"/>
            <a:r>
              <a:rPr lang="en-US" sz="3200" b="1" dirty="0"/>
              <a:t>A STUDY ON EMPLOYEE GRIEVANCES HANDLING TOWARDS AUTOPARTS WITH REFERENCE </a:t>
            </a:r>
            <a:endParaRPr lang="en-IN" sz="3200" b="1" dirty="0"/>
          </a:p>
        </p:txBody>
      </p:sp>
    </p:spTree>
    <p:extLst>
      <p:ext uri="{BB962C8B-B14F-4D97-AF65-F5344CB8AC3E}">
        <p14:creationId xmlns:p14="http://schemas.microsoft.com/office/powerpoint/2010/main" val="1146057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F5D67-13C5-33DC-5EAE-1709B17E9117}"/>
              </a:ext>
            </a:extLst>
          </p:cNvPr>
          <p:cNvSpPr>
            <a:spLocks noGrp="1"/>
          </p:cNvSpPr>
          <p:nvPr>
            <p:ph type="title"/>
          </p:nvPr>
        </p:nvSpPr>
        <p:spPr>
          <a:xfrm>
            <a:off x="43489"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3D65FB1A-6128-867D-4C9E-AD21BAE0FADF}"/>
              </a:ext>
            </a:extLst>
          </p:cNvPr>
          <p:cNvSpPr>
            <a:spLocks noGrp="1"/>
          </p:cNvSpPr>
          <p:nvPr>
            <p:ph idx="1"/>
          </p:nvPr>
        </p:nvSpPr>
        <p:spPr>
          <a:xfrm>
            <a:off x="147397" y="660400"/>
            <a:ext cx="9453802" cy="6010564"/>
          </a:xfrm>
        </p:spPr>
        <p:txBody>
          <a:bodyPr>
            <a:noAutofit/>
          </a:bodyPr>
          <a:lstStyle/>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a:effectLst/>
                <a:ea typeface="Calibri" panose="020F0502020204030204" pitchFamily="34" charset="0"/>
                <a:cs typeface="Times New Roman" panose="02020603050405020304" pitchFamily="18" charset="0"/>
              </a:rPr>
              <a:t>In every organization, employees are one of the most critical resources who contribute significantly to the achievement of business objectives. In today’s competitive business environment, especially in </a:t>
            </a:r>
            <a:r>
              <a:rPr lang="en-IN" kern="100" dirty="0" err="1">
                <a:effectLst/>
                <a:ea typeface="Calibri" panose="020F0502020204030204" pitchFamily="34" charset="0"/>
                <a:cs typeface="Times New Roman" panose="02020603050405020304" pitchFamily="18" charset="0"/>
              </a:rPr>
              <a:t>labor-intensive</a:t>
            </a:r>
            <a:r>
              <a:rPr lang="en-IN" kern="100" dirty="0">
                <a:effectLst/>
                <a:ea typeface="Calibri" panose="020F0502020204030204" pitchFamily="34" charset="0"/>
                <a:cs typeface="Times New Roman" panose="02020603050405020304" pitchFamily="18" charset="0"/>
              </a:rPr>
              <a:t> industries like automobile parts manufacturing, ensuring employee satisfaction and maintaining a harmonious work environment are crucial for sustaining productivity and growth.</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 One of the key challenges faced by human resource management is effectively handling employee grievances. A grievance is any discontent or dissatisfaction, whether expressed or not, whether valid or not, arising out of anything connected with the company that an employee thinks, believes, or even feels is unfair, unjust, or inequitable.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If left unresolved, grievances can lead to serious consequences including low morale, high employee turnover, strained employer-employee relationships, and even industrial unrest.</a:t>
            </a:r>
          </a:p>
        </p:txBody>
      </p:sp>
    </p:spTree>
    <p:extLst>
      <p:ext uri="{BB962C8B-B14F-4D97-AF65-F5344CB8AC3E}">
        <p14:creationId xmlns:p14="http://schemas.microsoft.com/office/powerpoint/2010/main" val="13772009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TotalTime>
  <Words>154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Times New Roman</vt:lpstr>
      <vt:lpstr>Trebuchet MS</vt:lpstr>
      <vt:lpstr>Wingdings 3</vt:lpstr>
      <vt:lpstr>Facet</vt:lpstr>
      <vt:lpstr>A STUDY ON EMPLOYEE GRIEVANCES HANDLING TOWARDS AUTOPARTS WITH REFERENCE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2025-06-14T16:06:52Z</dcterms:created>
  <dcterms:modified xsi:type="dcterms:W3CDTF">2025-06-14T16:29:54Z</dcterms:modified>
</cp:coreProperties>
</file>