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597A610C-E884-48C3-838B-87DF2EFE983E}"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02121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spTree>
    <p:extLst>
      <p:ext uri="{BB962C8B-B14F-4D97-AF65-F5344CB8AC3E}">
        <p14:creationId xmlns:p14="http://schemas.microsoft.com/office/powerpoint/2010/main" val="1022049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139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657047-0728-4792-8F7F-EADA83BE7B25}"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7A610C-E884-48C3-838B-87DF2EFE983E}" type="slidenum">
              <a:rPr lang="en-IN" smtClean="0"/>
              <a:t>‹#›</a:t>
            </a:fld>
            <a:endParaRPr lang="en-IN"/>
          </a:p>
        </p:txBody>
      </p:sp>
    </p:spTree>
    <p:extLst>
      <p:ext uri="{BB962C8B-B14F-4D97-AF65-F5344CB8AC3E}">
        <p14:creationId xmlns:p14="http://schemas.microsoft.com/office/powerpoint/2010/main" val="2166502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657047-0728-4792-8F7F-EADA83BE7B25}" type="datetimeFigureOut">
              <a:rPr lang="en-IN" smtClean="0"/>
              <a:t>15-06-2025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97A610C-E884-48C3-838B-87DF2EFE983E}"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99568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657047-0728-4792-8F7F-EADA83BE7B25}" type="datetimeFigureOut">
              <a:rPr lang="en-IN" smtClean="0"/>
              <a:t>15-06-2025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97A610C-E884-48C3-838B-87DF2EFE983E}"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5582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657047-0728-4792-8F7F-EADA83BE7B25}" type="datetimeFigureOut">
              <a:rPr lang="en-IN" smtClean="0"/>
              <a:t>15-06-2025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97A610C-E884-48C3-838B-87DF2EFE983E}" type="slidenum">
              <a:rPr lang="en-IN" smtClean="0"/>
              <a:t>‹#›</a:t>
            </a:fld>
            <a:endParaRPr lang="en-IN"/>
          </a:p>
        </p:txBody>
      </p:sp>
    </p:spTree>
    <p:extLst>
      <p:ext uri="{BB962C8B-B14F-4D97-AF65-F5344CB8AC3E}">
        <p14:creationId xmlns:p14="http://schemas.microsoft.com/office/powerpoint/2010/main" val="1064823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9657047-0728-4792-8F7F-EADA83BE7B25}"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7A610C-E884-48C3-838B-87DF2EFE983E}"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71824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9657047-0728-4792-8F7F-EADA83BE7B25}"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7A610C-E884-48C3-838B-87DF2EFE983E}" type="slidenum">
              <a:rPr lang="en-IN" smtClean="0"/>
              <a:t>‹#›</a:t>
            </a:fld>
            <a:endParaRPr lang="en-IN"/>
          </a:p>
        </p:txBody>
      </p:sp>
    </p:spTree>
    <p:extLst>
      <p:ext uri="{BB962C8B-B14F-4D97-AF65-F5344CB8AC3E}">
        <p14:creationId xmlns:p14="http://schemas.microsoft.com/office/powerpoint/2010/main" val="856036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9657047-0728-4792-8F7F-EADA83BE7B25}"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7A610C-E884-48C3-838B-87DF2EFE983E}" type="slidenum">
              <a:rPr lang="en-IN" smtClean="0"/>
              <a:t>‹#›</a:t>
            </a:fld>
            <a:endParaRPr lang="en-IN"/>
          </a:p>
        </p:txBody>
      </p:sp>
    </p:spTree>
    <p:extLst>
      <p:ext uri="{BB962C8B-B14F-4D97-AF65-F5344CB8AC3E}">
        <p14:creationId xmlns:p14="http://schemas.microsoft.com/office/powerpoint/2010/main" val="1049041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06283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1164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spTree>
    <p:extLst>
      <p:ext uri="{BB962C8B-B14F-4D97-AF65-F5344CB8AC3E}">
        <p14:creationId xmlns:p14="http://schemas.microsoft.com/office/powerpoint/2010/main" val="8723698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066911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11954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81082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657047-0728-4792-8F7F-EADA83BE7B25}"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7A610C-E884-48C3-838B-87DF2EFE983E}"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2917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9657047-0728-4792-8F7F-EADA83BE7B25}" type="datetimeFigureOut">
              <a:rPr lang="en-IN" smtClean="0"/>
              <a:t>15-06-2025</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97A610C-E884-48C3-838B-87DF2EFE983E}" type="slidenum">
              <a:rPr lang="en-IN" smtClean="0"/>
              <a:t>‹#›</a:t>
            </a:fld>
            <a:endParaRPr lang="en-IN"/>
          </a:p>
        </p:txBody>
      </p:sp>
    </p:spTree>
    <p:extLst>
      <p:ext uri="{BB962C8B-B14F-4D97-AF65-F5344CB8AC3E}">
        <p14:creationId xmlns:p14="http://schemas.microsoft.com/office/powerpoint/2010/main" val="197305679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948BBF-98B6-3DC6-02FA-B35A3C5F0872}"/>
              </a:ext>
            </a:extLst>
          </p:cNvPr>
          <p:cNvSpPr>
            <a:spLocks noGrp="1"/>
          </p:cNvSpPr>
          <p:nvPr>
            <p:ph type="title" idx="4294967295"/>
          </p:nvPr>
        </p:nvSpPr>
        <p:spPr>
          <a:xfrm>
            <a:off x="1295400" y="2777331"/>
            <a:ext cx="9601200" cy="1303337"/>
          </a:xfrm>
        </p:spPr>
        <p:txBody>
          <a:bodyPr>
            <a:normAutofit/>
          </a:bodyPr>
          <a:lstStyle/>
          <a:p>
            <a:r>
              <a:rPr lang="en-US" sz="3200" b="1" dirty="0"/>
              <a:t>A STUDY ON EMPLOYEE ATTITUDE TOWARDS TEXTILES (P) LIMITED </a:t>
            </a:r>
            <a:endParaRPr lang="en-IN" sz="3200" b="1" dirty="0"/>
          </a:p>
        </p:txBody>
      </p:sp>
    </p:spTree>
    <p:extLst>
      <p:ext uri="{BB962C8B-B14F-4D97-AF65-F5344CB8AC3E}">
        <p14:creationId xmlns:p14="http://schemas.microsoft.com/office/powerpoint/2010/main" val="2347328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27F59-E681-99DA-7E83-E21434FCE1FD}"/>
              </a:ext>
            </a:extLst>
          </p:cNvPr>
          <p:cNvSpPr>
            <a:spLocks noGrp="1"/>
          </p:cNvSpPr>
          <p:nvPr>
            <p:ph type="title" idx="4294967295"/>
          </p:nvPr>
        </p:nvSpPr>
        <p:spPr>
          <a:xfrm>
            <a:off x="1295400" y="330993"/>
            <a:ext cx="9601200" cy="1303337"/>
          </a:xfrm>
        </p:spPr>
        <p:txBody>
          <a:bodyPr>
            <a:normAutofit/>
          </a:bodyPr>
          <a:lstStyle/>
          <a:p>
            <a:r>
              <a:rPr lang="en-US" sz="2800" b="1" dirty="0">
                <a:effectLst/>
                <a:ea typeface="Calibri" panose="020F0502020204030204" pitchFamily="34" charset="0"/>
              </a:rPr>
              <a:t>INTRODUCTION</a:t>
            </a:r>
            <a:endParaRPr lang="en-IN" sz="2800" dirty="0"/>
          </a:p>
        </p:txBody>
      </p:sp>
      <p:sp>
        <p:nvSpPr>
          <p:cNvPr id="3" name="Content Placeholder 2">
            <a:extLst>
              <a:ext uri="{FF2B5EF4-FFF2-40B4-BE49-F238E27FC236}">
                <a16:creationId xmlns:a16="http://schemas.microsoft.com/office/drawing/2014/main" id="{5DD0BEFE-3A5D-A629-D279-F8024F637E15}"/>
              </a:ext>
            </a:extLst>
          </p:cNvPr>
          <p:cNvSpPr>
            <a:spLocks noGrp="1"/>
          </p:cNvSpPr>
          <p:nvPr>
            <p:ph idx="4294967295"/>
          </p:nvPr>
        </p:nvSpPr>
        <p:spPr>
          <a:xfrm>
            <a:off x="779317" y="1316470"/>
            <a:ext cx="10442865" cy="4492047"/>
          </a:xfrm>
        </p:spPr>
        <p:txBody>
          <a:bodyPr>
            <a:normAutofit/>
          </a:bodyPr>
          <a:lstStyle/>
          <a:p>
            <a:pPr algn="just">
              <a:lnSpc>
                <a:spcPct val="150000"/>
              </a:lnSpc>
            </a:pPr>
            <a:r>
              <a:rPr lang="en-IN" sz="1800" kern="100" dirty="0">
                <a:effectLst/>
                <a:ea typeface="Calibri" panose="020F0502020204030204" pitchFamily="34" charset="0"/>
                <a:cs typeface="Times New Roman" panose="02020603050405020304" pitchFamily="18" charset="0"/>
              </a:rPr>
              <a:t>The success of any organization heavily depends on the attitudes, perceptions, and satisfaction levels of its employees. In the dynamic and competitive business environment of today, understanding employee attitude has become a critical factor for organizational performance and long-term sustainability. </a:t>
            </a:r>
          </a:p>
          <a:p>
            <a:pPr algn="just">
              <a:lnSpc>
                <a:spcPct val="150000"/>
              </a:lnSpc>
            </a:pPr>
            <a:r>
              <a:rPr lang="en-IN" sz="1800" kern="100" dirty="0">
                <a:effectLst/>
                <a:ea typeface="Calibri" panose="020F0502020204030204" pitchFamily="34" charset="0"/>
                <a:cs typeface="Times New Roman" panose="02020603050405020304" pitchFamily="18" charset="0"/>
              </a:rPr>
              <a:t>This is particularly true in the textile industry, which is </a:t>
            </a:r>
            <a:r>
              <a:rPr lang="en-IN" sz="1800" kern="100" dirty="0" err="1">
                <a:effectLst/>
                <a:ea typeface="Calibri" panose="020F0502020204030204" pitchFamily="34" charset="0"/>
                <a:cs typeface="Times New Roman" panose="02020603050405020304" pitchFamily="18" charset="0"/>
              </a:rPr>
              <a:t>labor-intensive</a:t>
            </a:r>
            <a:r>
              <a:rPr lang="en-IN" sz="1800" kern="100" dirty="0">
                <a:effectLst/>
                <a:ea typeface="Calibri" panose="020F0502020204030204" pitchFamily="34" charset="0"/>
                <a:cs typeface="Times New Roman" panose="02020603050405020304" pitchFamily="18" charset="0"/>
              </a:rPr>
              <a:t>, fast-paced, and constantly adapting to changing market demands, fashion trends, and technological innovations. Employee attitude refers to the overall outlook, feelings, and mindset that employees hold towards their job, the organization, work environment, leadership, and their future within the company. </a:t>
            </a:r>
          </a:p>
          <a:p>
            <a:pPr algn="just">
              <a:lnSpc>
                <a:spcPct val="150000"/>
              </a:lnSpc>
            </a:pPr>
            <a:r>
              <a:rPr lang="en-IN" sz="1800" kern="100" dirty="0">
                <a:effectLst/>
                <a:ea typeface="Calibri" panose="020F0502020204030204" pitchFamily="34" charset="0"/>
                <a:cs typeface="Times New Roman" panose="02020603050405020304" pitchFamily="18" charset="0"/>
              </a:rPr>
              <a:t>A positive attitude among employees generally results in higher levels of motivation, productivity, job satisfaction, and loyalty. Conversely, a negative attitude can lead to absenteeism, low morale, reduced performance, and high turnover rates.</a:t>
            </a:r>
            <a:endParaRPr lang="en-IN" dirty="0"/>
          </a:p>
        </p:txBody>
      </p:sp>
    </p:spTree>
    <p:extLst>
      <p:ext uri="{BB962C8B-B14F-4D97-AF65-F5344CB8AC3E}">
        <p14:creationId xmlns:p14="http://schemas.microsoft.com/office/powerpoint/2010/main" val="141582540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TotalTime>
  <Words>163</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Garamond</vt:lpstr>
      <vt:lpstr>Organic</vt:lpstr>
      <vt:lpstr>A STUDY ON EMPLOYEE ATTITUDE TOWARDS TEXTILES (P) LIMITED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2025-06-15T06:54:36Z</dcterms:created>
  <dcterms:modified xsi:type="dcterms:W3CDTF">2025-06-15T06:56:38Z</dcterms:modified>
</cp:coreProperties>
</file>