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408879-7027-4FEA-A030-C9409D4374BB}"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1321580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408879-7027-4FEA-A030-C9409D4374BB}"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2481569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408879-7027-4FEA-A030-C9409D4374BB}"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1207837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3679794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408879-7027-4FEA-A030-C9409D4374BB}" type="datetimeFigureOut">
              <a:rPr lang="en-IN" smtClean="0"/>
              <a:t>15-06-2025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286581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3408879-7027-4FEA-A030-C9409D4374BB}" type="datetimeFigureOut">
              <a:rPr lang="en-IN" smtClean="0"/>
              <a:t>15-06-2025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20148020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408879-7027-4FEA-A030-C9409D4374BB}" type="datetimeFigureOut">
              <a:rPr lang="en-IN" smtClean="0"/>
              <a:t>15-06-2025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4033027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4205538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2176663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308504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4214251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565213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3408879-7027-4FEA-A030-C9409D4374BB}" type="datetimeFigureOut">
              <a:rPr lang="en-IN" smtClean="0"/>
              <a:t>15-06-2025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30618891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3408879-7027-4FEA-A030-C9409D4374BB}" type="datetimeFigureOut">
              <a:rPr lang="en-IN" smtClean="0"/>
              <a:t>15-06-2025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9256129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33408879-7027-4FEA-A030-C9409D4374BB}" type="datetimeFigureOut">
              <a:rPr lang="en-IN" smtClean="0"/>
              <a:t>15-06-2025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21918284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408879-7027-4FEA-A030-C9409D4374BB}"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188532453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408879-7027-4FEA-A030-C9409D4374BB}" type="datetimeFigureOut">
              <a:rPr lang="en-IN" smtClean="0"/>
              <a:t>15-06-2025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2618CC7-9520-4541-B28E-72C4A0BA933D}" type="slidenum">
              <a:rPr lang="en-IN" smtClean="0"/>
              <a:t>‹#›</a:t>
            </a:fld>
            <a:endParaRPr lang="en-IN"/>
          </a:p>
        </p:txBody>
      </p:sp>
    </p:spTree>
    <p:extLst>
      <p:ext uri="{BB962C8B-B14F-4D97-AF65-F5344CB8AC3E}">
        <p14:creationId xmlns:p14="http://schemas.microsoft.com/office/powerpoint/2010/main" val="42007226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33408879-7027-4FEA-A030-C9409D4374BB}" type="datetimeFigureOut">
              <a:rPr lang="en-IN" smtClean="0"/>
              <a:t>15-06-2025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B2618CC7-9520-4541-B28E-72C4A0BA933D}" type="slidenum">
              <a:rPr lang="en-IN" smtClean="0"/>
              <a:t>‹#›</a:t>
            </a:fld>
            <a:endParaRPr lang="en-IN"/>
          </a:p>
        </p:txBody>
      </p:sp>
    </p:spTree>
    <p:extLst>
      <p:ext uri="{BB962C8B-B14F-4D97-AF65-F5344CB8AC3E}">
        <p14:creationId xmlns:p14="http://schemas.microsoft.com/office/powerpoint/2010/main" val="11104659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FA27681-C9D0-453A-3855-22CEAD82925C}"/>
              </a:ext>
            </a:extLst>
          </p:cNvPr>
          <p:cNvSpPr>
            <a:spLocks noGrp="1"/>
          </p:cNvSpPr>
          <p:nvPr>
            <p:ph type="title"/>
          </p:nvPr>
        </p:nvSpPr>
        <p:spPr>
          <a:xfrm>
            <a:off x="1173568" y="2396836"/>
            <a:ext cx="10353761" cy="1326321"/>
          </a:xfrm>
        </p:spPr>
        <p:txBody>
          <a:bodyPr>
            <a:normAutofit/>
          </a:bodyPr>
          <a:lstStyle/>
          <a:p>
            <a:r>
              <a:rPr lang="en-US" sz="3200" dirty="0"/>
              <a:t>A STUDY ON DEALER PREFERENCE TOWARDS INDUSTRIES PRIVATE LIMITED</a:t>
            </a:r>
            <a:endParaRPr lang="en-IN" sz="3200" dirty="0"/>
          </a:p>
        </p:txBody>
      </p:sp>
    </p:spTree>
    <p:extLst>
      <p:ext uri="{BB962C8B-B14F-4D97-AF65-F5344CB8AC3E}">
        <p14:creationId xmlns:p14="http://schemas.microsoft.com/office/powerpoint/2010/main" val="3147618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65C7F-1867-2396-32F0-E299E48EDC8B}"/>
              </a:ext>
            </a:extLst>
          </p:cNvPr>
          <p:cNvSpPr>
            <a:spLocks noGrp="1"/>
          </p:cNvSpPr>
          <p:nvPr>
            <p:ph type="title"/>
          </p:nvPr>
        </p:nvSpPr>
        <p:spPr>
          <a:xfrm>
            <a:off x="612112" y="-107372"/>
            <a:ext cx="10353761" cy="1326321"/>
          </a:xfrm>
        </p:spPr>
        <p:txBody>
          <a:bodyPr/>
          <a:lstStyle/>
          <a:p>
            <a:r>
              <a:rPr lang="en-US" sz="3200" b="1" dirty="0">
                <a:effectLst/>
                <a:ea typeface="Calibri" panose="020F0502020204030204" pitchFamily="34" charset="0"/>
              </a:rPr>
              <a:t>INTRODUCTION</a:t>
            </a:r>
            <a:r>
              <a:rPr lang="en-US" sz="1800" b="1" dirty="0">
                <a:effectLst/>
                <a:latin typeface="Times New Roman" panose="02020603050405020304" pitchFamily="18" charset="0"/>
                <a:ea typeface="Calibri" panose="020F0502020204030204" pitchFamily="34" charset="0"/>
              </a:rPr>
              <a:t> </a:t>
            </a:r>
            <a:endParaRPr lang="en-IN" dirty="0"/>
          </a:p>
        </p:txBody>
      </p:sp>
      <p:sp>
        <p:nvSpPr>
          <p:cNvPr id="3" name="Content Placeholder 2">
            <a:extLst>
              <a:ext uri="{FF2B5EF4-FFF2-40B4-BE49-F238E27FC236}">
                <a16:creationId xmlns:a16="http://schemas.microsoft.com/office/drawing/2014/main" id="{1DADAABA-8F15-B33C-C560-7E548B473CEB}"/>
              </a:ext>
            </a:extLst>
          </p:cNvPr>
          <p:cNvSpPr>
            <a:spLocks noGrp="1"/>
          </p:cNvSpPr>
          <p:nvPr>
            <p:ph idx="1"/>
          </p:nvPr>
        </p:nvSpPr>
        <p:spPr>
          <a:xfrm>
            <a:off x="275183" y="800101"/>
            <a:ext cx="11329902" cy="5652654"/>
          </a:xfrm>
        </p:spPr>
        <p:txBody>
          <a:bodyPr>
            <a:normAutofit/>
          </a:bodyPr>
          <a:lstStyle/>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In today’s highly competitive and dynamic industrial market, distribution channels play a pivotal role in connecting manufacturers with end consumers. Among these channels, dealers act as vital intermediaries who not only influence the market reach of a company but also shape customer perception and brand loyalty. </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For manufacturing companies like </a:t>
            </a:r>
            <a:r>
              <a:rPr lang="en-IN" sz="1800" b="1" kern="100" dirty="0">
                <a:effectLst/>
                <a:ea typeface="Calibri" panose="020F0502020204030204" pitchFamily="34" charset="0"/>
                <a:cs typeface="Times New Roman" panose="02020603050405020304" pitchFamily="18" charset="0"/>
              </a:rPr>
              <a:t>Industries Private Limited</a:t>
            </a:r>
            <a:r>
              <a:rPr lang="en-IN" sz="1800" kern="100" dirty="0">
                <a:effectLst/>
                <a:ea typeface="Calibri" panose="020F0502020204030204" pitchFamily="34" charset="0"/>
                <a:cs typeface="Times New Roman" panose="02020603050405020304" pitchFamily="18" charset="0"/>
              </a:rPr>
              <a:t>, understanding dealer preference has become crucial in maintaining market presence, optimizing supply chains, and ensuring customer satisfaction. Dealers are not just resellers—they are strategic partners whose choices, satisfaction, and loyalty can directly impact a company's growth and profitability.</a:t>
            </a:r>
          </a:p>
          <a:p>
            <a:pPr algn="just">
              <a:lnSpc>
                <a:spcPct val="150000"/>
              </a:lnSpc>
              <a:spcAft>
                <a:spcPts val="800"/>
              </a:spcAft>
            </a:pPr>
            <a:r>
              <a:rPr lang="en-IN" sz="1800" kern="100" dirty="0">
                <a:effectLst/>
                <a:ea typeface="Calibri" panose="020F0502020204030204" pitchFamily="34" charset="0"/>
                <a:cs typeface="Times New Roman" panose="02020603050405020304" pitchFamily="18" charset="0"/>
              </a:rPr>
              <a:t>Dealers often operate in a market flooded with multiple brands and products offering similar features, quality, and pricing. Therefore, their preference is shaped not only by the product offering but also by factors such as profit margins, credit facilities, marketing support, after-sales service, product availability, company reputation, and relationship management. </a:t>
            </a:r>
          </a:p>
        </p:txBody>
      </p:sp>
    </p:spTree>
    <p:extLst>
      <p:ext uri="{BB962C8B-B14F-4D97-AF65-F5344CB8AC3E}">
        <p14:creationId xmlns:p14="http://schemas.microsoft.com/office/powerpoint/2010/main" val="256170164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40</TotalTime>
  <Words>175</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Bookman Old Style</vt:lpstr>
      <vt:lpstr>Calibri</vt:lpstr>
      <vt:lpstr>Rockwell</vt:lpstr>
      <vt:lpstr>Times New Roman</vt:lpstr>
      <vt:lpstr>Damask</vt:lpstr>
      <vt:lpstr>A STUDY ON DEALER PREFERENCE TOWARDS INDUSTRIES PRIVATE LIMITED</vt:lpstr>
      <vt:lpstr>INTRODUCTION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2025-06-15T11:38:16Z</dcterms:created>
  <dcterms:modified xsi:type="dcterms:W3CDTF">2025-06-15T12:18:50Z</dcterms:modified>
</cp:coreProperties>
</file>