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B1F01771-9B89-4B91-BC94-FDD4CD77F199}" type="datetimeFigureOut">
              <a:rPr lang="en-IN" smtClean="0"/>
              <a:t>13-06-2025</a:t>
            </a:fld>
            <a:endParaRPr lang="en-IN"/>
          </a:p>
        </p:txBody>
      </p:sp>
      <p:sp>
        <p:nvSpPr>
          <p:cNvPr id="5" name="Footer Placeholder 4"/>
          <p:cNvSpPr>
            <a:spLocks noGrp="1"/>
          </p:cNvSpPr>
          <p:nvPr>
            <p:ph type="ftr" sz="quarter" idx="11"/>
          </p:nvPr>
        </p:nvSpPr>
        <p:spPr>
          <a:xfrm>
            <a:off x="3962399" y="5870575"/>
            <a:ext cx="4893958" cy="377825"/>
          </a:xfrm>
        </p:spPr>
        <p:txBody>
          <a:bodyPr/>
          <a:lstStyle/>
          <a:p>
            <a:endParaRPr lang="en-IN"/>
          </a:p>
        </p:txBody>
      </p:sp>
      <p:sp>
        <p:nvSpPr>
          <p:cNvPr id="6" name="Slide Number Placeholder 5"/>
          <p:cNvSpPr>
            <a:spLocks noGrp="1"/>
          </p:cNvSpPr>
          <p:nvPr>
            <p:ph type="sldNum" sz="quarter" idx="12"/>
          </p:nvPr>
        </p:nvSpPr>
        <p:spPr>
          <a:xfrm>
            <a:off x="10608958" y="5870575"/>
            <a:ext cx="551167" cy="377825"/>
          </a:xfrm>
        </p:spPr>
        <p:txBody>
          <a:bodyPr/>
          <a:lstStyle/>
          <a:p>
            <a:fld id="{CC268BA1-E9D2-4282-B950-8913DF0B9D29}" type="slidenum">
              <a:rPr lang="en-IN" smtClean="0"/>
              <a:t>‹#›</a:t>
            </a:fld>
            <a:endParaRPr lang="en-IN"/>
          </a:p>
        </p:txBody>
      </p:sp>
    </p:spTree>
    <p:extLst>
      <p:ext uri="{BB962C8B-B14F-4D97-AF65-F5344CB8AC3E}">
        <p14:creationId xmlns:p14="http://schemas.microsoft.com/office/powerpoint/2010/main" val="4272817177"/>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1F01771-9B89-4B91-BC94-FDD4CD77F199}" type="datetimeFigureOut">
              <a:rPr lang="en-IN" smtClean="0"/>
              <a:t>13-06-2025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C268BA1-E9D2-4282-B950-8913DF0B9D29}" type="slidenum">
              <a:rPr lang="en-IN" smtClean="0"/>
              <a:t>‹#›</a:t>
            </a:fld>
            <a:endParaRPr lang="en-IN"/>
          </a:p>
        </p:txBody>
      </p:sp>
    </p:spTree>
    <p:extLst>
      <p:ext uri="{BB962C8B-B14F-4D97-AF65-F5344CB8AC3E}">
        <p14:creationId xmlns:p14="http://schemas.microsoft.com/office/powerpoint/2010/main" val="12507074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1F01771-9B89-4B91-BC94-FDD4CD77F199}" type="datetimeFigureOut">
              <a:rPr lang="en-IN" smtClean="0"/>
              <a:t>13-06-2025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C268BA1-E9D2-4282-B950-8913DF0B9D29}" type="slidenum">
              <a:rPr lang="en-IN" smtClean="0"/>
              <a:t>‹#›</a:t>
            </a:fld>
            <a:endParaRPr lang="en-IN"/>
          </a:p>
        </p:txBody>
      </p:sp>
    </p:spTree>
    <p:extLst>
      <p:ext uri="{BB962C8B-B14F-4D97-AF65-F5344CB8AC3E}">
        <p14:creationId xmlns:p14="http://schemas.microsoft.com/office/powerpoint/2010/main" val="14208279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1F01771-9B89-4B91-BC94-FDD4CD77F199}" type="datetimeFigureOut">
              <a:rPr lang="en-IN" smtClean="0"/>
              <a:t>13-06-2025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CC268BA1-E9D2-4282-B950-8913DF0B9D29}" type="slidenum">
              <a:rPr lang="en-IN" smtClean="0"/>
              <a:t>‹#›</a:t>
            </a:fld>
            <a:endParaRPr lang="en-IN"/>
          </a:p>
        </p:txBody>
      </p:sp>
    </p:spTree>
    <p:extLst>
      <p:ext uri="{BB962C8B-B14F-4D97-AF65-F5344CB8AC3E}">
        <p14:creationId xmlns:p14="http://schemas.microsoft.com/office/powerpoint/2010/main" val="1585653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1F01771-9B89-4B91-BC94-FDD4CD77F199}" type="datetimeFigureOut">
              <a:rPr lang="en-IN" smtClean="0"/>
              <a:t>13-06-2025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CC268BA1-E9D2-4282-B950-8913DF0B9D29}" type="slidenum">
              <a:rPr lang="en-IN" smtClean="0"/>
              <a:t>‹#›</a:t>
            </a:fld>
            <a:endParaRPr lang="en-IN"/>
          </a:p>
        </p:txBody>
      </p:sp>
    </p:spTree>
    <p:extLst>
      <p:ext uri="{BB962C8B-B14F-4D97-AF65-F5344CB8AC3E}">
        <p14:creationId xmlns:p14="http://schemas.microsoft.com/office/powerpoint/2010/main" val="4712726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1F01771-9B89-4B91-BC94-FDD4CD77F199}" type="datetimeFigureOut">
              <a:rPr lang="en-IN" smtClean="0"/>
              <a:t>13-06-2025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CC268BA1-E9D2-4282-B950-8913DF0B9D29}" type="slidenum">
              <a:rPr lang="en-IN" smtClean="0"/>
              <a:t>‹#›</a:t>
            </a:fld>
            <a:endParaRPr lang="en-IN"/>
          </a:p>
        </p:txBody>
      </p:sp>
    </p:spTree>
    <p:extLst>
      <p:ext uri="{BB962C8B-B14F-4D97-AF65-F5344CB8AC3E}">
        <p14:creationId xmlns:p14="http://schemas.microsoft.com/office/powerpoint/2010/main" val="33787455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B1F01771-9B89-4B91-BC94-FDD4CD77F199}" type="datetimeFigureOut">
              <a:rPr lang="en-IN" smtClean="0"/>
              <a:t>13-06-2025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CC268BA1-E9D2-4282-B950-8913DF0B9D29}" type="slidenum">
              <a:rPr lang="en-IN" smtClean="0"/>
              <a:t>‹#›</a:t>
            </a:fld>
            <a:endParaRPr lang="en-IN"/>
          </a:p>
        </p:txBody>
      </p:sp>
    </p:spTree>
    <p:extLst>
      <p:ext uri="{BB962C8B-B14F-4D97-AF65-F5344CB8AC3E}">
        <p14:creationId xmlns:p14="http://schemas.microsoft.com/office/powerpoint/2010/main" val="27492975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1F01771-9B89-4B91-BC94-FDD4CD77F199}" type="datetimeFigureOut">
              <a:rPr lang="en-IN" smtClean="0"/>
              <a:t>13-06-2025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CC268BA1-E9D2-4282-B950-8913DF0B9D29}" type="slidenum">
              <a:rPr lang="en-IN" smtClean="0"/>
              <a:t>‹#›</a:t>
            </a:fld>
            <a:endParaRPr lang="en-IN"/>
          </a:p>
        </p:txBody>
      </p:sp>
    </p:spTree>
    <p:extLst>
      <p:ext uri="{BB962C8B-B14F-4D97-AF65-F5344CB8AC3E}">
        <p14:creationId xmlns:p14="http://schemas.microsoft.com/office/powerpoint/2010/main" val="39328271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1F01771-9B89-4B91-BC94-FDD4CD77F199}" type="datetimeFigureOut">
              <a:rPr lang="en-IN" smtClean="0"/>
              <a:t>13-06-2025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CC268BA1-E9D2-4282-B950-8913DF0B9D29}" type="slidenum">
              <a:rPr lang="en-IN" smtClean="0"/>
              <a:t>‹#›</a:t>
            </a:fld>
            <a:endParaRPr lang="en-IN"/>
          </a:p>
        </p:txBody>
      </p:sp>
    </p:spTree>
    <p:extLst>
      <p:ext uri="{BB962C8B-B14F-4D97-AF65-F5344CB8AC3E}">
        <p14:creationId xmlns:p14="http://schemas.microsoft.com/office/powerpoint/2010/main" val="15628404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1F01771-9B89-4B91-BC94-FDD4CD77F199}" type="datetimeFigureOut">
              <a:rPr lang="en-IN" smtClean="0"/>
              <a:t>13-06-2025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CC268BA1-E9D2-4282-B950-8913DF0B9D29}" type="slidenum">
              <a:rPr lang="en-IN" smtClean="0"/>
              <a:t>‹#›</a:t>
            </a:fld>
            <a:endParaRPr lang="en-IN"/>
          </a:p>
        </p:txBody>
      </p:sp>
    </p:spTree>
    <p:extLst>
      <p:ext uri="{BB962C8B-B14F-4D97-AF65-F5344CB8AC3E}">
        <p14:creationId xmlns:p14="http://schemas.microsoft.com/office/powerpoint/2010/main" val="13076452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1F01771-9B89-4B91-BC94-FDD4CD77F199}" type="datetimeFigureOut">
              <a:rPr lang="en-IN" smtClean="0"/>
              <a:t>13-06-2025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C268BA1-E9D2-4282-B950-8913DF0B9D29}" type="slidenum">
              <a:rPr lang="en-IN" smtClean="0"/>
              <a:t>‹#›</a:t>
            </a:fld>
            <a:endParaRPr lang="en-IN"/>
          </a:p>
        </p:txBody>
      </p:sp>
    </p:spTree>
    <p:extLst>
      <p:ext uri="{BB962C8B-B14F-4D97-AF65-F5344CB8AC3E}">
        <p14:creationId xmlns:p14="http://schemas.microsoft.com/office/powerpoint/2010/main" val="75908355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6" name="Picture 1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5" name="TextBox 14"/>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1" name="TextBox 10"/>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1F01771-9B89-4B91-BC94-FDD4CD77F199}" type="datetimeFigureOut">
              <a:rPr lang="en-IN" smtClean="0"/>
              <a:t>13-06-2025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C268BA1-E9D2-4282-B950-8913DF0B9D29}" type="slidenum">
              <a:rPr lang="en-IN" smtClean="0"/>
              <a:t>‹#›</a:t>
            </a:fld>
            <a:endParaRPr lang="en-IN"/>
          </a:p>
        </p:txBody>
      </p:sp>
    </p:spTree>
    <p:extLst>
      <p:ext uri="{BB962C8B-B14F-4D97-AF65-F5344CB8AC3E}">
        <p14:creationId xmlns:p14="http://schemas.microsoft.com/office/powerpoint/2010/main" val="238209965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1F01771-9B89-4B91-BC94-FDD4CD77F199}" type="datetimeFigureOut">
              <a:rPr lang="en-IN" smtClean="0"/>
              <a:t>13-06-2025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C268BA1-E9D2-4282-B950-8913DF0B9D29}" type="slidenum">
              <a:rPr lang="en-IN" smtClean="0"/>
              <a:t>‹#›</a:t>
            </a:fld>
            <a:endParaRPr lang="en-IN"/>
          </a:p>
        </p:txBody>
      </p:sp>
    </p:spTree>
    <p:extLst>
      <p:ext uri="{BB962C8B-B14F-4D97-AF65-F5344CB8AC3E}">
        <p14:creationId xmlns:p14="http://schemas.microsoft.com/office/powerpoint/2010/main" val="123989093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1F01771-9B89-4B91-BC94-FDD4CD77F199}" type="datetimeFigureOut">
              <a:rPr lang="en-IN" smtClean="0"/>
              <a:t>13-06-2025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C268BA1-E9D2-4282-B950-8913DF0B9D29}" type="slidenum">
              <a:rPr lang="en-IN" smtClean="0"/>
              <a:t>‹#›</a:t>
            </a:fld>
            <a:endParaRPr lang="en-IN"/>
          </a:p>
        </p:txBody>
      </p:sp>
    </p:spTree>
    <p:extLst>
      <p:ext uri="{BB962C8B-B14F-4D97-AF65-F5344CB8AC3E}">
        <p14:creationId xmlns:p14="http://schemas.microsoft.com/office/powerpoint/2010/main" val="407439730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1F01771-9B89-4B91-BC94-FDD4CD77F199}" type="datetimeFigureOut">
              <a:rPr lang="en-IN" smtClean="0"/>
              <a:t>13-06-2025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C268BA1-E9D2-4282-B950-8913DF0B9D29}" type="slidenum">
              <a:rPr lang="en-IN" smtClean="0"/>
              <a:t>‹#›</a:t>
            </a:fld>
            <a:endParaRPr lang="en-IN"/>
          </a:p>
        </p:txBody>
      </p:sp>
    </p:spTree>
    <p:extLst>
      <p:ext uri="{BB962C8B-B14F-4D97-AF65-F5344CB8AC3E}">
        <p14:creationId xmlns:p14="http://schemas.microsoft.com/office/powerpoint/2010/main" val="60915544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1F01771-9B89-4B91-BC94-FDD4CD77F199}" type="datetimeFigureOut">
              <a:rPr lang="en-IN" smtClean="0"/>
              <a:t>13-06-2025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C268BA1-E9D2-4282-B950-8913DF0B9D29}" type="slidenum">
              <a:rPr lang="en-IN" smtClean="0"/>
              <a:t>‹#›</a:t>
            </a:fld>
            <a:endParaRPr lang="en-IN"/>
          </a:p>
        </p:txBody>
      </p:sp>
      <p:sp>
        <p:nvSpPr>
          <p:cNvPr id="8" name="Title 1"/>
          <p:cNvSpPr>
            <a:spLocks noGrp="1"/>
          </p:cNvSpPr>
          <p:nvPr>
            <p:ph type="title"/>
          </p:nvPr>
        </p:nvSpPr>
        <p:spPr>
          <a:xfrm>
            <a:off x="685801" y="609600"/>
            <a:ext cx="10131425" cy="1456267"/>
          </a:xfrm>
        </p:spPr>
        <p:txBody>
          <a:bodyPr/>
          <a:lstStyle/>
          <a:p>
            <a:r>
              <a:rPr lang="en-US"/>
              <a:t>Click to edit Master title style</a:t>
            </a:r>
            <a:endParaRPr lang="en-US" dirty="0"/>
          </a:p>
        </p:txBody>
      </p:sp>
    </p:spTree>
    <p:extLst>
      <p:ext uri="{BB962C8B-B14F-4D97-AF65-F5344CB8AC3E}">
        <p14:creationId xmlns:p14="http://schemas.microsoft.com/office/powerpoint/2010/main" val="275986686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1F01771-9B89-4B91-BC94-FDD4CD77F199}" type="datetimeFigureOut">
              <a:rPr lang="en-IN" smtClean="0"/>
              <a:t>13-06-2025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C268BA1-E9D2-4282-B950-8913DF0B9D29}" type="slidenum">
              <a:rPr lang="en-IN" smtClean="0"/>
              <a:t>‹#›</a:t>
            </a:fld>
            <a:endParaRPr lang="en-IN"/>
          </a:p>
        </p:txBody>
      </p:sp>
    </p:spTree>
    <p:extLst>
      <p:ext uri="{BB962C8B-B14F-4D97-AF65-F5344CB8AC3E}">
        <p14:creationId xmlns:p14="http://schemas.microsoft.com/office/powerpoint/2010/main" val="40388125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1F01771-9B89-4B91-BC94-FDD4CD77F199}" type="datetimeFigureOut">
              <a:rPr lang="en-IN" smtClean="0"/>
              <a:t>13-06-2025</a:t>
            </a:fld>
            <a:endParaRPr lang="en-IN"/>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IN"/>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CC268BA1-E9D2-4282-B950-8913DF0B9D29}" type="slidenum">
              <a:rPr lang="en-IN" smtClean="0"/>
              <a:t>‹#›</a:t>
            </a:fld>
            <a:endParaRPr lang="en-IN"/>
          </a:p>
        </p:txBody>
      </p:sp>
    </p:spTree>
    <p:extLst>
      <p:ext uri="{BB962C8B-B14F-4D97-AF65-F5344CB8AC3E}">
        <p14:creationId xmlns:p14="http://schemas.microsoft.com/office/powerpoint/2010/main" val="3041895827"/>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00951FB-820E-C365-6AD6-81D3B843C429}"/>
              </a:ext>
            </a:extLst>
          </p:cNvPr>
          <p:cNvSpPr>
            <a:spLocks noGrp="1"/>
          </p:cNvSpPr>
          <p:nvPr>
            <p:ph type="title"/>
          </p:nvPr>
        </p:nvSpPr>
        <p:spPr>
          <a:xfrm>
            <a:off x="1122219" y="2407227"/>
            <a:ext cx="10131425" cy="1456267"/>
          </a:xfrm>
        </p:spPr>
        <p:txBody>
          <a:bodyPr>
            <a:normAutofit/>
          </a:bodyPr>
          <a:lstStyle/>
          <a:p>
            <a:pPr algn="ctr"/>
            <a:r>
              <a:rPr lang="en-US" sz="2800" b="1" dirty="0"/>
              <a:t>A STUDY ON CONSUMERS PREFERENCE AND SATISFACTION TOWARDS TOOTHPASTE</a:t>
            </a:r>
            <a:endParaRPr lang="en-IN" sz="2800" b="1" dirty="0"/>
          </a:p>
        </p:txBody>
      </p:sp>
    </p:spTree>
    <p:extLst>
      <p:ext uri="{BB962C8B-B14F-4D97-AF65-F5344CB8AC3E}">
        <p14:creationId xmlns:p14="http://schemas.microsoft.com/office/powerpoint/2010/main" val="117914913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1B9771-1C91-D416-420A-66DAD761C653}"/>
              </a:ext>
            </a:extLst>
          </p:cNvPr>
          <p:cNvSpPr>
            <a:spLocks noGrp="1"/>
          </p:cNvSpPr>
          <p:nvPr>
            <p:ph type="title"/>
          </p:nvPr>
        </p:nvSpPr>
        <p:spPr>
          <a:xfrm>
            <a:off x="0" y="-389467"/>
            <a:ext cx="10131425" cy="1456267"/>
          </a:xfrm>
        </p:spPr>
        <p:txBody>
          <a:bodyPr>
            <a:normAutofit/>
          </a:bodyPr>
          <a:lstStyle/>
          <a:p>
            <a:r>
              <a:rPr lang="en-US" sz="3200" b="1" dirty="0">
                <a:effectLst/>
                <a:ea typeface="Calibri" panose="020F0502020204030204" pitchFamily="34" charset="0"/>
              </a:rPr>
              <a:t>INTRODUCTION</a:t>
            </a:r>
            <a:endParaRPr lang="en-IN" sz="3200" dirty="0"/>
          </a:p>
        </p:txBody>
      </p:sp>
      <p:sp>
        <p:nvSpPr>
          <p:cNvPr id="3" name="Content Placeholder 2">
            <a:extLst>
              <a:ext uri="{FF2B5EF4-FFF2-40B4-BE49-F238E27FC236}">
                <a16:creationId xmlns:a16="http://schemas.microsoft.com/office/drawing/2014/main" id="{9A4DA313-1FA2-7357-EEC1-A5A5EAC48952}"/>
              </a:ext>
            </a:extLst>
          </p:cNvPr>
          <p:cNvSpPr>
            <a:spLocks noGrp="1"/>
          </p:cNvSpPr>
          <p:nvPr>
            <p:ph idx="1"/>
          </p:nvPr>
        </p:nvSpPr>
        <p:spPr>
          <a:xfrm>
            <a:off x="207819" y="666558"/>
            <a:ext cx="11565081" cy="6191442"/>
          </a:xfrm>
        </p:spPr>
        <p:txBody>
          <a:bodyPr>
            <a:normAutofit fontScale="62500" lnSpcReduction="20000"/>
          </a:bodyPr>
          <a:lstStyle/>
          <a:p>
            <a:pPr algn="just">
              <a:lnSpc>
                <a:spcPct val="170000"/>
              </a:lnSpc>
            </a:pPr>
            <a:r>
              <a:rPr lang="en-IN" sz="2900" kern="100" dirty="0">
                <a:effectLst/>
                <a:ea typeface="Calibri" panose="020F0502020204030204" pitchFamily="34" charset="0"/>
                <a:cs typeface="Times New Roman" panose="02020603050405020304" pitchFamily="18" charset="0"/>
              </a:rPr>
              <a:t>Toothpaste is an essential personal care product used by people of all ages and social backgrounds across the world. In today’s health-conscious society, dental hygiene has emerged as a significant aspect of personal wellness, and toothpaste plays a pivotal role in maintaining oral health. </a:t>
            </a:r>
          </a:p>
          <a:p>
            <a:pPr algn="just">
              <a:lnSpc>
                <a:spcPct val="170000"/>
              </a:lnSpc>
            </a:pPr>
            <a:r>
              <a:rPr lang="en-IN" sz="2900" kern="100" dirty="0">
                <a:effectLst/>
                <a:ea typeface="Calibri" panose="020F0502020204030204" pitchFamily="34" charset="0"/>
                <a:cs typeface="Times New Roman" panose="02020603050405020304" pitchFamily="18" charset="0"/>
              </a:rPr>
              <a:t>With increasing awareness among consumers about dental care, the demand for various types of toothpaste has surged. This growing awareness, coupled with advancements in dental science, has led to the development of a wide range of toothpaste products, each claiming unique benefits such as cavity protection, teeth whitening, gum care, sensitivity relief, and fresh breath. </a:t>
            </a:r>
          </a:p>
          <a:p>
            <a:pPr algn="just">
              <a:lnSpc>
                <a:spcPct val="170000"/>
              </a:lnSpc>
            </a:pPr>
            <a:r>
              <a:rPr lang="en-IN" sz="2900" kern="100" dirty="0">
                <a:effectLst/>
                <a:ea typeface="Calibri" panose="020F0502020204030204" pitchFamily="34" charset="0"/>
                <a:cs typeface="Times New Roman" panose="02020603050405020304" pitchFamily="18" charset="0"/>
              </a:rPr>
              <a:t>The consumer market for toothpaste has evolved dramatically, influenced by factors like branding, product attributes, price, </a:t>
            </a:r>
            <a:r>
              <a:rPr lang="en-IN" sz="2900" kern="100" dirty="0" err="1">
                <a:effectLst/>
                <a:ea typeface="Calibri" panose="020F0502020204030204" pitchFamily="34" charset="0"/>
                <a:cs typeface="Times New Roman" panose="02020603050405020304" pitchFamily="18" charset="0"/>
              </a:rPr>
              <a:t>flavor</a:t>
            </a:r>
            <a:r>
              <a:rPr lang="en-IN" sz="2900" kern="100" dirty="0">
                <a:effectLst/>
                <a:ea typeface="Calibri" panose="020F0502020204030204" pitchFamily="34" charset="0"/>
                <a:cs typeface="Times New Roman" panose="02020603050405020304" pitchFamily="18" charset="0"/>
              </a:rPr>
              <a:t>, ingredients, packaging, and promotional strategies.</a:t>
            </a:r>
          </a:p>
          <a:p>
            <a:pPr algn="just">
              <a:lnSpc>
                <a:spcPct val="170000"/>
              </a:lnSpc>
            </a:pPr>
            <a:r>
              <a:rPr lang="en-IN" sz="2900" kern="100" dirty="0">
                <a:effectLst/>
                <a:ea typeface="Calibri" panose="020F0502020204030204" pitchFamily="34" charset="0"/>
                <a:cs typeface="Times New Roman" panose="02020603050405020304" pitchFamily="18" charset="0"/>
              </a:rPr>
              <a:t>Consumers now face an overwhelming number of choices in the toothpaste aisle, making brand preference a key area of interest for companies in the oral care industry. As consumer </a:t>
            </a:r>
            <a:r>
              <a:rPr lang="en-IN" sz="2900" kern="100" dirty="0" err="1">
                <a:effectLst/>
                <a:ea typeface="Calibri" panose="020F0502020204030204" pitchFamily="34" charset="0"/>
                <a:cs typeface="Times New Roman" panose="02020603050405020304" pitchFamily="18" charset="0"/>
              </a:rPr>
              <a:t>behavior</a:t>
            </a:r>
            <a:r>
              <a:rPr lang="en-IN" sz="2900" kern="100" dirty="0">
                <a:effectLst/>
                <a:ea typeface="Calibri" panose="020F0502020204030204" pitchFamily="34" charset="0"/>
                <a:cs typeface="Times New Roman" panose="02020603050405020304" pitchFamily="18" charset="0"/>
              </a:rPr>
              <a:t> continues to change, it becomes imperative to understand what drives individuals to select a particular brand over others and how satisfied they are with their choices. </a:t>
            </a:r>
            <a:endParaRPr lang="en-IN" dirty="0"/>
          </a:p>
        </p:txBody>
      </p:sp>
    </p:spTree>
    <p:extLst>
      <p:ext uri="{BB962C8B-B14F-4D97-AF65-F5344CB8AC3E}">
        <p14:creationId xmlns:p14="http://schemas.microsoft.com/office/powerpoint/2010/main" val="298969408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8276C"/>
      </a:dk2>
      <a:lt2>
        <a:srgbClr val="EBEBEB"/>
      </a:lt2>
      <a:accent1>
        <a:srgbClr val="AC3EC1"/>
      </a:accent1>
      <a:accent2>
        <a:srgbClr val="477BD1"/>
      </a:accent2>
      <a:accent3>
        <a:srgbClr val="46B298"/>
      </a:accent3>
      <a:accent4>
        <a:srgbClr val="90BA4C"/>
      </a:accent4>
      <a:accent5>
        <a:srgbClr val="DD9D31"/>
      </a:accent5>
      <a:accent6>
        <a:srgbClr val="E25247"/>
      </a:accent6>
      <a:hlink>
        <a:srgbClr val="C573D2"/>
      </a:hlink>
      <a:folHlink>
        <a:srgbClr val="CCAEE8"/>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42E5908D-19A2-46FD-89FA-638B126129EF}"/>
    </a:ext>
  </a:extLst>
</a:theme>
</file>

<file path=docProps/app.xml><?xml version="1.0" encoding="utf-8"?>
<Properties xmlns="http://schemas.openxmlformats.org/officeDocument/2006/extended-properties" xmlns:vt="http://schemas.openxmlformats.org/officeDocument/2006/docPropsVTypes">
  <Template>Celestial</Template>
  <TotalTime>25</TotalTime>
  <Words>213</Words>
  <Application>Microsoft Office PowerPoint</Application>
  <PresentationFormat>Widescreen</PresentationFormat>
  <Paragraphs>6</Paragraphs>
  <Slides>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Calibri Light</vt:lpstr>
      <vt:lpstr>Celestial</vt:lpstr>
      <vt:lpstr>A STUDY ON CONSUMERS PREFERENCE AND SATISFACTION TOWARDS TOOTHPASTE</vt:lpstr>
      <vt:lpstr>INTRODUCTION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1</cp:revision>
  <dcterms:created xsi:type="dcterms:W3CDTF">2025-06-13T07:59:00Z</dcterms:created>
  <dcterms:modified xsi:type="dcterms:W3CDTF">2025-06-13T08:24:21Z</dcterms:modified>
</cp:coreProperties>
</file>