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4488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23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662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724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7464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7443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05421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596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6721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1958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5366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17574-5BA9-42E0-BD9A-9054F588E4EA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3395DC85-1416-4311-B1C6-1E11EBCA8A21}" type="slidenum">
              <a:rPr lang="en-IN" smtClean="0"/>
              <a:t>‹#›</a:t>
            </a:fld>
            <a:endParaRPr lang="en-IN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1869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E532DC-66D0-92BE-ED24-00BED7E4BCA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98864" y="2951019"/>
            <a:ext cx="10893136" cy="1511300"/>
          </a:xfrm>
        </p:spPr>
        <p:txBody>
          <a:bodyPr>
            <a:normAutofit/>
          </a:bodyPr>
          <a:lstStyle/>
          <a:p>
            <a:r>
              <a:rPr lang="en-US" dirty="0"/>
              <a:t>A STUDY ON BRAND IMAGE TOWARDS SOLAR SYSTEM</a:t>
            </a:r>
            <a:br>
              <a:rPr lang="en-US" dirty="0"/>
            </a:b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24617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8F4DA-A527-8E81-E668-D622D0B3525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82838" y="0"/>
            <a:ext cx="9604375" cy="1049337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ea typeface="Calibri" panose="020F0502020204030204" pitchFamily="34" charset="0"/>
              </a:rPr>
              <a:t> INTRODUCTION </a:t>
            </a:r>
            <a:endParaRPr lang="en-IN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BB105-EA3F-9895-CEFE-19ADB37D914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12017" y="696335"/>
            <a:ext cx="11284238" cy="546533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solar energy sector has emerged as a cornerstone in the global transition toward sustainable energy solutions. With mounting environmental concerns, escalating energy demands, and the imperative to reduce greenhouse gas emissions, solar power presents a viable alternative to traditional fossil fuels. In this dynamic landscape, the concept of brand image has gained prominence, influencing consumer perceptions and shaping market dynamics.</a:t>
            </a:r>
          </a:p>
          <a:p>
            <a:pPr algn="just">
              <a:lnSpc>
                <a:spcPct val="17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Brand image encompasses the perceptions and associations that consumers form about a company and its products. In the context of the solar industry, a robust brand image can significantly impact consumer trust, purchasing decisions, and overall satisfaction. </a:t>
            </a:r>
          </a:p>
          <a:p>
            <a:pPr algn="just">
              <a:lnSpc>
                <a:spcPct val="17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Factors such as product quality, customer service, innovation, and environmental responsibility contribute to the formation of a company's brand image. Understanding these elements is crucial for companies aiming to establish a competitive edge in the rapidly evolving solar market.</a:t>
            </a:r>
          </a:p>
        </p:txBody>
      </p:sp>
    </p:spTree>
    <p:extLst>
      <p:ext uri="{BB962C8B-B14F-4D97-AF65-F5344CB8AC3E}">
        <p14:creationId xmlns:p14="http://schemas.microsoft.com/office/powerpoint/2010/main" val="209795644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37</TotalTime>
  <Words>166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Gill Sans MT</vt:lpstr>
      <vt:lpstr>Gallery</vt:lpstr>
      <vt:lpstr>A STUDY ON BRAND IMAGE TOWARDS SOLAR SYSTEM </vt:lpstr>
      <vt:lpstr> INTRODUCTION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2025-06-15T08:50:04Z</dcterms:created>
  <dcterms:modified xsi:type="dcterms:W3CDTF">2025-06-15T09:27:44Z</dcterms:modified>
</cp:coreProperties>
</file>