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64730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0655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3222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0520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009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16896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49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787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35370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0883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56203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375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7340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76904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2664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97526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037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011119D-86BA-4CCE-87EF-A6DD8BE7FA9B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0F3BEAB-5550-49DA-93C5-D90FD75F51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0760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181D62C-6853-6AAA-4A4B-1BFC1AAFD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063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 STUDY ON BRAND AWARENESS TOWARDS SPINNING PRODUCT LIMITED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404386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D552A-BBD3-0918-CF43-FC8705C26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95984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DD938-16E8-AB84-A3FF-23358BB6A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382" y="924789"/>
            <a:ext cx="11481955" cy="578773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highly competitive market, brand awareness has emerged as a key determinant of a company’s success, particularly in industries with numerous players and similar offerings. Spinning Product Limited, a company engaged in the manufacturing and distribution of high-quality spinning products, operates in such an environment.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 businesses strive to differentiate themselves, the power of brand awareness can significantly influence consumer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behavior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loyalty, and purchasing decisions.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study aims to investigate the level of brand awareness among customers towards Spinning Product Limited and understand the factors contributing to its brand visibility and recognition in the market.</a:t>
            </a:r>
          </a:p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Brand awareness refers to the extent to which consumers are familiar with the distinctive qualities or image of a particular brand of goods or services. It plays a crucial role in the consumer decision-making process, often serving as the first step toward brand loyalty and customer retention.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19429355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2</TotalTime>
  <Words>167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Corbel</vt:lpstr>
      <vt:lpstr>Depth</vt:lpstr>
      <vt:lpstr>A STUDY ON BRAND AWARENESS TOWARDS SPINNING PRODUCT LIMITED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2025-06-15T11:33:15Z</dcterms:created>
  <dcterms:modified xsi:type="dcterms:W3CDTF">2025-06-15T11:36:01Z</dcterms:modified>
</cp:coreProperties>
</file>