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7894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7680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71587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98969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32406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7922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36403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23746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12859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33855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43424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9430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084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47372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02916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937558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5277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4DB7C-925D-4BE5-BBC6-08B78740203F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BBC2C-826F-451F-9A76-577981BECB8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442247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AE24341-8E18-7447-1F24-8F55004C7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395" y="2604655"/>
            <a:ext cx="10353761" cy="1326321"/>
          </a:xfrm>
        </p:spPr>
        <p:txBody>
          <a:bodyPr>
            <a:normAutofit/>
          </a:bodyPr>
          <a:lstStyle/>
          <a:p>
            <a:r>
              <a:rPr lang="en-US" sz="3200" b="1" dirty="0"/>
              <a:t>A STUDY ON ANALYSIS OF FINANCIAL STATEMENT IN SUGAR LTD 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374880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946B64-7543-3422-B51B-3E34F947D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6" y="-259521"/>
            <a:ext cx="10353761" cy="1326321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ea typeface="Calibri" panose="020F0502020204030204" pitchFamily="34" charset="0"/>
              </a:rPr>
              <a:t>INTRODUCTION</a:t>
            </a:r>
            <a:endParaRPr lang="en-IN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75F88-A33C-EA08-8C1E-09E9CB4245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991" y="962891"/>
            <a:ext cx="10952018" cy="52197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sugar industry holds a vital place in the agricultural and industrial sectors, especially in countries where sugarcane is a major crop. Sugar Ltd, being one of the prominent companies in this industry, plays a significant role in the production, processing, and marketing of sugar and related products.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financial health of such a company is critical not only for its shareholders but also for farmers, employees, suppliers, and the overall economy.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Analyzing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the financial statements of Sugar Ltd provides deep insights into its operational efficiency, profitability, liquidity position, and solvency, which are essential for making informed decisions. </a:t>
            </a:r>
          </a:p>
          <a:p>
            <a:pPr algn="just">
              <a:lnSpc>
                <a:spcPct val="150000"/>
              </a:lnSpc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 study focuses on the comprehensive examination of Sugar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Ltd’s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financial statements, including the balance sheet, income statement, and cash flow statement, to assess its financial performance over a specified period.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072011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8346F"/>
      </a:dk2>
      <a:lt2>
        <a:srgbClr val="D9A8D2"/>
      </a:lt2>
      <a:accent1>
        <a:srgbClr val="CE57AB"/>
      </a:accent1>
      <a:accent2>
        <a:srgbClr val="8E8EFD"/>
      </a:accent2>
      <a:accent3>
        <a:srgbClr val="7CBCE0"/>
      </a:accent3>
      <a:accent4>
        <a:srgbClr val="70BF9F"/>
      </a:accent4>
      <a:accent5>
        <a:srgbClr val="A5B960"/>
      </a:accent5>
      <a:accent6>
        <a:srgbClr val="D47A57"/>
      </a:accent6>
      <a:hlink>
        <a:srgbClr val="D164DE"/>
      </a:hlink>
      <a:folHlink>
        <a:srgbClr val="BE87C4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D4FE1632-F131-47D3-A814-99E9CD025E2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4</TotalTime>
  <Words>161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Rockwell</vt:lpstr>
      <vt:lpstr>Damask</vt:lpstr>
      <vt:lpstr>A STUDY ON ANALYSIS OF FINANCIAL STATEMENT IN SUGAR LTD 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2025-06-14T11:59:44Z</dcterms:created>
  <dcterms:modified xsi:type="dcterms:W3CDTF">2025-06-14T12:04:21Z</dcterms:modified>
</cp:coreProperties>
</file>