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8" r:id="rId1"/>
  </p:sldMasterIdLst>
  <p:sldIdLst>
    <p:sldId id="256" r:id="rId2"/>
    <p:sldId id="257" r:id="rId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4" d="100"/>
          <a:sy n="74" d="100"/>
        </p:scale>
        <p:origin x="1013" y="15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3">
        <a:schemeClr val="bg2"/>
      </p:bgRef>
    </p:bg>
    <p:spTree>
      <p:nvGrpSpPr>
        <p:cNvPr id="1" name=""/>
        <p:cNvGrpSpPr/>
        <p:nvPr/>
      </p:nvGrpSpPr>
      <p:grpSpPr>
        <a:xfrm>
          <a:off x="0" y="0"/>
          <a:ext cx="0" cy="0"/>
          <a:chOff x="0" y="0"/>
          <a:chExt cx="0" cy="0"/>
        </a:xfrm>
      </p:grpSpPr>
      <p:pic>
        <p:nvPicPr>
          <p:cNvPr id="7" name="Picture 6" descr="Celestia-R1---OverlayTitle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ctrTitle"/>
          </p:nvPr>
        </p:nvSpPr>
        <p:spPr>
          <a:xfrm>
            <a:off x="3962399" y="1964267"/>
            <a:ext cx="7197726" cy="2421464"/>
          </a:xfrm>
        </p:spPr>
        <p:txBody>
          <a:bodyPr anchor="b">
            <a:normAutofit/>
          </a:bodyPr>
          <a:lstStyle>
            <a:lvl1pPr algn="r">
              <a:defRPr sz="4800">
                <a:effectLst/>
              </a:defRPr>
            </a:lvl1pPr>
          </a:lstStyle>
          <a:p>
            <a:r>
              <a:rPr lang="en-US"/>
              <a:t>Click to edit Master title style</a:t>
            </a:r>
            <a:endParaRPr lang="en-US" dirty="0"/>
          </a:p>
        </p:txBody>
      </p:sp>
      <p:sp>
        <p:nvSpPr>
          <p:cNvPr id="3" name="Subtitle 2"/>
          <p:cNvSpPr>
            <a:spLocks noGrp="1"/>
          </p:cNvSpPr>
          <p:nvPr>
            <p:ph type="subTitle" idx="1"/>
          </p:nvPr>
        </p:nvSpPr>
        <p:spPr>
          <a:xfrm>
            <a:off x="3962399" y="4385732"/>
            <a:ext cx="7197726" cy="1405467"/>
          </a:xfrm>
        </p:spPr>
        <p:txBody>
          <a:bodyPr anchor="t">
            <a:normAutofit/>
          </a:bodyPr>
          <a:lstStyle>
            <a:lvl1pPr marL="0" indent="0" algn="r">
              <a:buNone/>
              <a:defRPr sz="1800" cap="all">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8932558" y="5870575"/>
            <a:ext cx="1600200" cy="377825"/>
          </a:xfrm>
        </p:spPr>
        <p:txBody>
          <a:bodyPr/>
          <a:lstStyle/>
          <a:p>
            <a:fld id="{F8A225A6-CCED-483D-A1D1-40B73F00EAED}" type="datetimeFigureOut">
              <a:rPr lang="en-IN" smtClean="0"/>
              <a:t>02-06-2025</a:t>
            </a:fld>
            <a:endParaRPr lang="en-IN"/>
          </a:p>
        </p:txBody>
      </p:sp>
      <p:sp>
        <p:nvSpPr>
          <p:cNvPr id="5" name="Footer Placeholder 4"/>
          <p:cNvSpPr>
            <a:spLocks noGrp="1"/>
          </p:cNvSpPr>
          <p:nvPr>
            <p:ph type="ftr" sz="quarter" idx="11"/>
          </p:nvPr>
        </p:nvSpPr>
        <p:spPr>
          <a:xfrm>
            <a:off x="3962399" y="5870575"/>
            <a:ext cx="4893958" cy="377825"/>
          </a:xfrm>
        </p:spPr>
        <p:txBody>
          <a:bodyPr/>
          <a:lstStyle/>
          <a:p>
            <a:endParaRPr lang="en-IN"/>
          </a:p>
        </p:txBody>
      </p:sp>
      <p:sp>
        <p:nvSpPr>
          <p:cNvPr id="6" name="Slide Number Placeholder 5"/>
          <p:cNvSpPr>
            <a:spLocks noGrp="1"/>
          </p:cNvSpPr>
          <p:nvPr>
            <p:ph type="sldNum" sz="quarter" idx="12"/>
          </p:nvPr>
        </p:nvSpPr>
        <p:spPr>
          <a:xfrm>
            <a:off x="10608958" y="5870575"/>
            <a:ext cx="551167" cy="377825"/>
          </a:xfrm>
        </p:spPr>
        <p:txBody>
          <a:bodyPr/>
          <a:lstStyle/>
          <a:p>
            <a:fld id="{3D57E808-4FDD-492A-8858-99635DA492A4}" type="slidenum">
              <a:rPr lang="en-IN" smtClean="0"/>
              <a:t>‹#›</a:t>
            </a:fld>
            <a:endParaRPr lang="en-IN"/>
          </a:p>
        </p:txBody>
      </p:sp>
    </p:spTree>
    <p:extLst>
      <p:ext uri="{BB962C8B-B14F-4D97-AF65-F5344CB8AC3E}">
        <p14:creationId xmlns:p14="http://schemas.microsoft.com/office/powerpoint/2010/main" val="3418254561"/>
      </p:ext>
    </p:extLst>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8A225A6-CCED-483D-A1D1-40B73F00EAED}" type="datetimeFigureOut">
              <a:rPr lang="en-IN" smtClean="0"/>
              <a:t>02-06-2025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3D57E808-4FDD-492A-8858-99635DA492A4}" type="slidenum">
              <a:rPr lang="en-IN" smtClean="0"/>
              <a:t>‹#›</a:t>
            </a:fld>
            <a:endParaRPr lang="en-IN"/>
          </a:p>
        </p:txBody>
      </p:sp>
    </p:spTree>
    <p:extLst>
      <p:ext uri="{BB962C8B-B14F-4D97-AF65-F5344CB8AC3E}">
        <p14:creationId xmlns:p14="http://schemas.microsoft.com/office/powerpoint/2010/main" val="17632255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3308581"/>
            <a:ext cx="10131427" cy="1468800"/>
          </a:xfrm>
        </p:spPr>
        <p:txBody>
          <a:bodyPr anchor="b"/>
          <a:lstStyle>
            <a:lvl1pPr algn="l">
              <a:defRPr sz="4000" b="0" cap="all"/>
            </a:lvl1pPr>
          </a:lstStyle>
          <a:p>
            <a:r>
              <a:rPr lang="en-US"/>
              <a:t>Click to edit Master title style</a:t>
            </a:r>
            <a:endParaRPr lang="en-US" dirty="0"/>
          </a:p>
        </p:txBody>
      </p:sp>
      <p:sp>
        <p:nvSpPr>
          <p:cNvPr id="3" name="Text Placeholder 2"/>
          <p:cNvSpPr>
            <a:spLocks noGrp="1"/>
          </p:cNvSpPr>
          <p:nvPr>
            <p:ph type="body" idx="1"/>
          </p:nvPr>
        </p:nvSpPr>
        <p:spPr>
          <a:xfrm>
            <a:off x="685799" y="4777381"/>
            <a:ext cx="10131428" cy="860400"/>
          </a:xfrm>
        </p:spPr>
        <p:txBody>
          <a:bodyPr anchor="t">
            <a:normAutofit/>
          </a:bodyPr>
          <a:lstStyle>
            <a:lvl1pPr marL="0" indent="0" algn="l">
              <a:buNone/>
              <a:defRPr sz="2000" cap="all">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8A225A6-CCED-483D-A1D1-40B73F00EAED}" type="datetimeFigureOut">
              <a:rPr lang="en-IN" smtClean="0"/>
              <a:t>02-06-2025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3D57E808-4FDD-492A-8858-99635DA492A4}" type="slidenum">
              <a:rPr lang="en-IN" smtClean="0"/>
              <a:t>‹#›</a:t>
            </a:fld>
            <a:endParaRPr lang="en-IN"/>
          </a:p>
        </p:txBody>
      </p:sp>
    </p:spTree>
    <p:extLst>
      <p:ext uri="{BB962C8B-B14F-4D97-AF65-F5344CB8AC3E}">
        <p14:creationId xmlns:p14="http://schemas.microsoft.com/office/powerpoint/2010/main" val="113497020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5802" y="2142067"/>
            <a:ext cx="4995334" cy="3649134"/>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821895" y="2142067"/>
            <a:ext cx="4995332" cy="3649133"/>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F8A225A6-CCED-483D-A1D1-40B73F00EAED}" type="datetimeFigureOut">
              <a:rPr lang="en-IN" smtClean="0"/>
              <a:t>02-06-2025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3D57E808-4FDD-492A-8858-99635DA492A4}" type="slidenum">
              <a:rPr lang="en-IN" smtClean="0"/>
              <a:t>‹#›</a:t>
            </a:fld>
            <a:endParaRPr lang="en-IN"/>
          </a:p>
        </p:txBody>
      </p:sp>
    </p:spTree>
    <p:extLst>
      <p:ext uri="{BB962C8B-B14F-4D97-AF65-F5344CB8AC3E}">
        <p14:creationId xmlns:p14="http://schemas.microsoft.com/office/powerpoint/2010/main" val="25093646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973670" y="2218267"/>
            <a:ext cx="4709054"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5801" y="2870201"/>
            <a:ext cx="4996923" cy="292099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096003" y="2226734"/>
            <a:ext cx="4722813"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823483" y="2870201"/>
            <a:ext cx="4995334" cy="292099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F8A225A6-CCED-483D-A1D1-40B73F00EAED}" type="datetimeFigureOut">
              <a:rPr lang="en-IN" smtClean="0"/>
              <a:t>02-06-2025</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3D57E808-4FDD-492A-8858-99635DA492A4}" type="slidenum">
              <a:rPr lang="en-IN" smtClean="0"/>
              <a:t>‹#›</a:t>
            </a:fld>
            <a:endParaRPr lang="en-IN"/>
          </a:p>
        </p:txBody>
      </p:sp>
    </p:spTree>
    <p:extLst>
      <p:ext uri="{BB962C8B-B14F-4D97-AF65-F5344CB8AC3E}">
        <p14:creationId xmlns:p14="http://schemas.microsoft.com/office/powerpoint/2010/main" val="104712236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6" name="Picture 5"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8A225A6-CCED-483D-A1D1-40B73F00EAED}" type="datetimeFigureOut">
              <a:rPr lang="en-IN" smtClean="0"/>
              <a:t>02-06-2025</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3D57E808-4FDD-492A-8858-99635DA492A4}" type="slidenum">
              <a:rPr lang="en-IN" smtClean="0"/>
              <a:t>‹#›</a:t>
            </a:fld>
            <a:endParaRPr lang="en-IN"/>
          </a:p>
        </p:txBody>
      </p:sp>
    </p:spTree>
    <p:extLst>
      <p:ext uri="{BB962C8B-B14F-4D97-AF65-F5344CB8AC3E}">
        <p14:creationId xmlns:p14="http://schemas.microsoft.com/office/powerpoint/2010/main" val="128114688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5" name="Picture 4"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Date Placeholder 1"/>
          <p:cNvSpPr>
            <a:spLocks noGrp="1"/>
          </p:cNvSpPr>
          <p:nvPr>
            <p:ph type="dt" sz="half" idx="10"/>
          </p:nvPr>
        </p:nvSpPr>
        <p:spPr/>
        <p:txBody>
          <a:bodyPr/>
          <a:lstStyle/>
          <a:p>
            <a:fld id="{F8A225A6-CCED-483D-A1D1-40B73F00EAED}" type="datetimeFigureOut">
              <a:rPr lang="en-IN" smtClean="0"/>
              <a:t>02-06-2025</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3D57E808-4FDD-492A-8858-99635DA492A4}" type="slidenum">
              <a:rPr lang="en-IN" smtClean="0"/>
              <a:t>‹#›</a:t>
            </a:fld>
            <a:endParaRPr lang="en-IN"/>
          </a:p>
        </p:txBody>
      </p:sp>
    </p:spTree>
    <p:extLst>
      <p:ext uri="{BB962C8B-B14F-4D97-AF65-F5344CB8AC3E}">
        <p14:creationId xmlns:p14="http://schemas.microsoft.com/office/powerpoint/2010/main" val="97326416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2074333"/>
            <a:ext cx="3680885" cy="1371600"/>
          </a:xfrm>
        </p:spPr>
        <p:txBody>
          <a:bodyPr anchor="b">
            <a:normAutofit/>
          </a:bodyPr>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648201" y="609601"/>
            <a:ext cx="6169026" cy="5181600"/>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5800" y="3445933"/>
            <a:ext cx="3680885" cy="1828800"/>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F8A225A6-CCED-483D-A1D1-40B73F00EAED}" type="datetimeFigureOut">
              <a:rPr lang="en-IN" smtClean="0"/>
              <a:t>02-06-2025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3D57E808-4FDD-492A-8858-99635DA492A4}" type="slidenum">
              <a:rPr lang="en-IN" smtClean="0"/>
              <a:t>‹#›</a:t>
            </a:fld>
            <a:endParaRPr lang="en-IN"/>
          </a:p>
        </p:txBody>
      </p:sp>
    </p:spTree>
    <p:extLst>
      <p:ext uri="{BB962C8B-B14F-4D97-AF65-F5344CB8AC3E}">
        <p14:creationId xmlns:p14="http://schemas.microsoft.com/office/powerpoint/2010/main" val="308845451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1600200"/>
            <a:ext cx="6164653" cy="1371600"/>
          </a:xfrm>
        </p:spPr>
        <p:txBody>
          <a:bodyPr anchor="b">
            <a:normAutofit/>
          </a:bodyPr>
          <a:lstStyle>
            <a:lvl1pPr algn="l">
              <a:defRPr sz="2800" b="0"/>
            </a:lvl1pPr>
          </a:lstStyle>
          <a:p>
            <a:r>
              <a:rPr lang="en-US"/>
              <a:t>Click to edit Master title style</a:t>
            </a:r>
            <a:endParaRPr lang="en-US" dirty="0"/>
          </a:p>
        </p:txBody>
      </p:sp>
      <p:sp>
        <p:nvSpPr>
          <p:cNvPr id="14" name="Picture Placeholder 2"/>
          <p:cNvSpPr>
            <a:spLocks noGrp="1" noChangeAspect="1"/>
          </p:cNvSpPr>
          <p:nvPr>
            <p:ph type="pic" idx="1"/>
          </p:nvPr>
        </p:nvSpPr>
        <p:spPr>
          <a:xfrm>
            <a:off x="7536253" y="914400"/>
            <a:ext cx="3280974" cy="4572000"/>
          </a:xfrm>
          <a:prstGeom prst="roundRect">
            <a:avLst>
              <a:gd name="adj" fmla="val 42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85800" y="2971800"/>
            <a:ext cx="6164653" cy="1828800"/>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F8A225A6-CCED-483D-A1D1-40B73F00EAED}" type="datetimeFigureOut">
              <a:rPr lang="en-IN" smtClean="0"/>
              <a:t>02-06-2025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3D57E808-4FDD-492A-8858-99635DA492A4}" type="slidenum">
              <a:rPr lang="en-IN" smtClean="0"/>
              <a:t>‹#›</a:t>
            </a:fld>
            <a:endParaRPr lang="en-IN"/>
          </a:p>
        </p:txBody>
      </p:sp>
    </p:spTree>
    <p:extLst>
      <p:ext uri="{BB962C8B-B14F-4D97-AF65-F5344CB8AC3E}">
        <p14:creationId xmlns:p14="http://schemas.microsoft.com/office/powerpoint/2010/main" val="183789668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4732865"/>
            <a:ext cx="1013142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371600" y="932112"/>
            <a:ext cx="8759827" cy="3164976"/>
          </a:xfrm>
          <a:prstGeom prst="roundRect">
            <a:avLst>
              <a:gd name="adj" fmla="val 43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85800" y="5299603"/>
            <a:ext cx="10131427" cy="49371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F8A225A6-CCED-483D-A1D1-40B73F00EAED}" type="datetimeFigureOut">
              <a:rPr lang="en-IN" smtClean="0"/>
              <a:t>02-06-2025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3D57E808-4FDD-492A-8858-99635DA492A4}" type="slidenum">
              <a:rPr lang="en-IN" smtClean="0"/>
              <a:t>‹#›</a:t>
            </a:fld>
            <a:endParaRPr lang="en-IN"/>
          </a:p>
        </p:txBody>
      </p:sp>
    </p:spTree>
    <p:extLst>
      <p:ext uri="{BB962C8B-B14F-4D97-AF65-F5344CB8AC3E}">
        <p14:creationId xmlns:p14="http://schemas.microsoft.com/office/powerpoint/2010/main" val="32388235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3124199"/>
          </a:xfrm>
        </p:spPr>
        <p:txBody>
          <a:bodyPr anchor="ctr">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685800" y="4343400"/>
            <a:ext cx="10131428"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8A225A6-CCED-483D-A1D1-40B73F00EAED}" type="datetimeFigureOut">
              <a:rPr lang="en-IN" smtClean="0"/>
              <a:t>02-06-2025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3D57E808-4FDD-492A-8858-99635DA492A4}" type="slidenum">
              <a:rPr lang="en-IN" smtClean="0"/>
              <a:t>‹#›</a:t>
            </a:fld>
            <a:endParaRPr lang="en-IN"/>
          </a:p>
        </p:txBody>
      </p:sp>
    </p:spTree>
    <p:extLst>
      <p:ext uri="{BB962C8B-B14F-4D97-AF65-F5344CB8AC3E}">
        <p14:creationId xmlns:p14="http://schemas.microsoft.com/office/powerpoint/2010/main" val="382667605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1" name="Picture 10"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3" name="TextBox 12"/>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4" name="TextBox 13"/>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6"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097875" y="3352800"/>
            <a:ext cx="9339184"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87465" y="4343400"/>
            <a:ext cx="10152367"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8A225A6-CCED-483D-A1D1-40B73F00EAED}" type="datetimeFigureOut">
              <a:rPr lang="en-IN" smtClean="0"/>
              <a:t>02-06-2025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3D57E808-4FDD-492A-8858-99635DA492A4}" type="slidenum">
              <a:rPr lang="en-IN" smtClean="0"/>
              <a:t>‹#›</a:t>
            </a:fld>
            <a:endParaRPr lang="en-IN"/>
          </a:p>
        </p:txBody>
      </p:sp>
    </p:spTree>
    <p:extLst>
      <p:ext uri="{BB962C8B-B14F-4D97-AF65-F5344CB8AC3E}">
        <p14:creationId xmlns:p14="http://schemas.microsoft.com/office/powerpoint/2010/main" val="154215238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2" y="3308581"/>
            <a:ext cx="10131425" cy="1468800"/>
          </a:xfrm>
        </p:spPr>
        <p:txBody>
          <a:bodyPr anchor="b">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685801" y="4777381"/>
            <a:ext cx="10131426"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8A225A6-CCED-483D-A1D1-40B73F00EAED}" type="datetimeFigureOut">
              <a:rPr lang="en-IN" smtClean="0"/>
              <a:t>02-06-2025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3D57E808-4FDD-492A-8858-99635DA492A4}" type="slidenum">
              <a:rPr lang="en-IN" smtClean="0"/>
              <a:t>‹#›</a:t>
            </a:fld>
            <a:endParaRPr lang="en-IN"/>
          </a:p>
        </p:txBody>
      </p:sp>
    </p:spTree>
    <p:extLst>
      <p:ext uri="{BB962C8B-B14F-4D97-AF65-F5344CB8AC3E}">
        <p14:creationId xmlns:p14="http://schemas.microsoft.com/office/powerpoint/2010/main" val="9623566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pic>
        <p:nvPicPr>
          <p:cNvPr id="11" name="Picture 10"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3" name="TextBox 12"/>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4" name="TextBox 13"/>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6"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685800" y="3886200"/>
            <a:ext cx="10135436" cy="889000"/>
          </a:xfrm>
        </p:spPr>
        <p:txBody>
          <a:bodyPr vert="horz" lIns="91440" tIns="45720" rIns="91440" bIns="45720" rtlCol="0" anchor="b">
            <a:normAutofit/>
          </a:bodyPr>
          <a:lstStyle>
            <a:lvl1pPr>
              <a:buNone/>
              <a:defRPr lang="en-US" sz="24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5799" y="4775200"/>
            <a:ext cx="10135436" cy="10160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8A225A6-CCED-483D-A1D1-40B73F00EAED}" type="datetimeFigureOut">
              <a:rPr lang="en-IN" smtClean="0"/>
              <a:t>02-06-2025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3D57E808-4FDD-492A-8858-99635DA492A4}" type="slidenum">
              <a:rPr lang="en-IN" smtClean="0"/>
              <a:t>‹#›</a:t>
            </a:fld>
            <a:endParaRPr lang="en-IN"/>
          </a:p>
        </p:txBody>
      </p:sp>
    </p:spTree>
    <p:extLst>
      <p:ext uri="{BB962C8B-B14F-4D97-AF65-F5344CB8AC3E}">
        <p14:creationId xmlns:p14="http://schemas.microsoft.com/office/powerpoint/2010/main" val="166168551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2743199"/>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0" name="Text Placeholder 9"/>
          <p:cNvSpPr>
            <a:spLocks noGrp="1"/>
          </p:cNvSpPr>
          <p:nvPr>
            <p:ph type="body" sz="quarter" idx="13"/>
          </p:nvPr>
        </p:nvSpPr>
        <p:spPr>
          <a:xfrm>
            <a:off x="685801" y="3505200"/>
            <a:ext cx="10131428"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5800" y="4343400"/>
            <a:ext cx="10131428"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8A225A6-CCED-483D-A1D1-40B73F00EAED}" type="datetimeFigureOut">
              <a:rPr lang="en-IN" smtClean="0"/>
              <a:t>02-06-2025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3D57E808-4FDD-492A-8858-99635DA492A4}" type="slidenum">
              <a:rPr lang="en-IN" smtClean="0"/>
              <a:t>‹#›</a:t>
            </a:fld>
            <a:endParaRPr lang="en-IN"/>
          </a:p>
        </p:txBody>
      </p:sp>
    </p:spTree>
    <p:extLst>
      <p:ext uri="{BB962C8B-B14F-4D97-AF65-F5344CB8AC3E}">
        <p14:creationId xmlns:p14="http://schemas.microsoft.com/office/powerpoint/2010/main" val="381407060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8" name="Title 1"/>
          <p:cNvSpPr>
            <a:spLocks noGrp="1"/>
          </p:cNvSpPr>
          <p:nvPr>
            <p:ph type="title"/>
          </p:nvPr>
        </p:nvSpPr>
        <p:spPr>
          <a:xfrm>
            <a:off x="685801" y="609600"/>
            <a:ext cx="10131425" cy="1456267"/>
          </a:xfrm>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8A225A6-CCED-483D-A1D1-40B73F00EAED}" type="datetimeFigureOut">
              <a:rPr lang="en-IN" smtClean="0"/>
              <a:t>02-06-2025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3D57E808-4FDD-492A-8858-99635DA492A4}" type="slidenum">
              <a:rPr lang="en-IN" smtClean="0"/>
              <a:t>‹#›</a:t>
            </a:fld>
            <a:endParaRPr lang="en-IN"/>
          </a:p>
        </p:txBody>
      </p:sp>
    </p:spTree>
    <p:extLst>
      <p:ext uri="{BB962C8B-B14F-4D97-AF65-F5344CB8AC3E}">
        <p14:creationId xmlns:p14="http://schemas.microsoft.com/office/powerpoint/2010/main" val="73779577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Vertical Title 1"/>
          <p:cNvSpPr>
            <a:spLocks noGrp="1"/>
          </p:cNvSpPr>
          <p:nvPr>
            <p:ph type="title" orient="vert"/>
          </p:nvPr>
        </p:nvSpPr>
        <p:spPr>
          <a:xfrm>
            <a:off x="8658675" y="609599"/>
            <a:ext cx="2158552" cy="518160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85800" y="609600"/>
            <a:ext cx="7832116" cy="5181600"/>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8A225A6-CCED-483D-A1D1-40B73F00EAED}" type="datetimeFigureOut">
              <a:rPr lang="en-IN" smtClean="0"/>
              <a:t>02-06-2025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3D57E808-4FDD-492A-8858-99635DA492A4}" type="slidenum">
              <a:rPr lang="en-IN" smtClean="0"/>
              <a:t>‹#›</a:t>
            </a:fld>
            <a:endParaRPr lang="en-IN"/>
          </a:p>
        </p:txBody>
      </p:sp>
    </p:spTree>
    <p:extLst>
      <p:ext uri="{BB962C8B-B14F-4D97-AF65-F5344CB8AC3E}">
        <p14:creationId xmlns:p14="http://schemas.microsoft.com/office/powerpoint/2010/main" val="295728905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5801" y="609600"/>
            <a:ext cx="10131425" cy="14562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5801" y="2142067"/>
            <a:ext cx="10131425" cy="3649133"/>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589660" y="5870575"/>
            <a:ext cx="1600200"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F8A225A6-CCED-483D-A1D1-40B73F00EAED}" type="datetimeFigureOut">
              <a:rPr lang="en-IN" smtClean="0"/>
              <a:t>02-06-2025</a:t>
            </a:fld>
            <a:endParaRPr lang="en-IN"/>
          </a:p>
        </p:txBody>
      </p:sp>
      <p:sp>
        <p:nvSpPr>
          <p:cNvPr id="5" name="Footer Placeholder 4"/>
          <p:cNvSpPr>
            <a:spLocks noGrp="1"/>
          </p:cNvSpPr>
          <p:nvPr>
            <p:ph type="ftr" sz="quarter" idx="3"/>
          </p:nvPr>
        </p:nvSpPr>
        <p:spPr>
          <a:xfrm>
            <a:off x="685800" y="5870575"/>
            <a:ext cx="7827659" cy="3778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IN"/>
          </a:p>
        </p:txBody>
      </p:sp>
      <p:sp>
        <p:nvSpPr>
          <p:cNvPr id="6" name="Slide Number Placeholder 5"/>
          <p:cNvSpPr>
            <a:spLocks noGrp="1"/>
          </p:cNvSpPr>
          <p:nvPr>
            <p:ph type="sldNum" sz="quarter" idx="4"/>
          </p:nvPr>
        </p:nvSpPr>
        <p:spPr>
          <a:xfrm>
            <a:off x="10266060" y="5870575"/>
            <a:ext cx="551167"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3D57E808-4FDD-492A-8858-99635DA492A4}" type="slidenum">
              <a:rPr lang="en-IN" smtClean="0"/>
              <a:t>‹#›</a:t>
            </a:fld>
            <a:endParaRPr lang="en-IN"/>
          </a:p>
        </p:txBody>
      </p:sp>
    </p:spTree>
    <p:extLst>
      <p:ext uri="{BB962C8B-B14F-4D97-AF65-F5344CB8AC3E}">
        <p14:creationId xmlns:p14="http://schemas.microsoft.com/office/powerpoint/2010/main" val="1534162700"/>
      </p:ext>
    </p:extLst>
  </p:cSld>
  <p:clrMap bg1="dk1" tx1="lt1" bg2="dk2" tx2="lt2" accent1="accent1" accent2="accent2" accent3="accent3" accent4="accent4" accent5="accent5" accent6="accent6" hlink="hlink" folHlink="folHlink"/>
  <p:sldLayoutIdLst>
    <p:sldLayoutId id="2147483679" r:id="rId1"/>
    <p:sldLayoutId id="2147483680" r:id="rId2"/>
    <p:sldLayoutId id="2147483681" r:id="rId3"/>
    <p:sldLayoutId id="2147483682" r:id="rId4"/>
    <p:sldLayoutId id="2147483683" r:id="rId5"/>
    <p:sldLayoutId id="2147483684" r:id="rId6"/>
    <p:sldLayoutId id="2147483685" r:id="rId7"/>
    <p:sldLayoutId id="2147483686" r:id="rId8"/>
    <p:sldLayoutId id="2147483687" r:id="rId9"/>
    <p:sldLayoutId id="2147483688" r:id="rId10"/>
    <p:sldLayoutId id="2147483689" r:id="rId11"/>
    <p:sldLayoutId id="2147483690" r:id="rId12"/>
    <p:sldLayoutId id="2147483691" r:id="rId13"/>
    <p:sldLayoutId id="2147483692" r:id="rId14"/>
    <p:sldLayoutId id="2147483693" r:id="rId15"/>
    <p:sldLayoutId id="2147483694" r:id="rId16"/>
    <p:sldLayoutId id="2147483695" r:id="rId17"/>
  </p:sldLayoutIdLst>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ts val="0"/>
        </a:spcBef>
        <a:spcAft>
          <a:spcPts val="1000"/>
        </a:spcAft>
        <a:buClr>
          <a:schemeClr val="tx1"/>
        </a:buClr>
        <a:buSzPct val="100000"/>
        <a:buFont typeface="Arial"/>
        <a:buChar char="•"/>
        <a:defRPr sz="1800" kern="1200" cap="none">
          <a:solidFill>
            <a:schemeClr val="tx1"/>
          </a:solidFill>
          <a:effectLst/>
          <a:latin typeface="+mn-lt"/>
          <a:ea typeface="+mn-ea"/>
          <a:cs typeface="+mn-cs"/>
        </a:defRPr>
      </a:lvl1pPr>
      <a:lvl2pPr marL="742950" indent="-285750" algn="l" defTabSz="457200" rtl="0" eaLnBrk="1" latinLnBrk="0" hangingPunct="1">
        <a:spcBef>
          <a:spcPts val="0"/>
        </a:spcBef>
        <a:spcAft>
          <a:spcPts val="1000"/>
        </a:spcAft>
        <a:buClr>
          <a:schemeClr val="tx1"/>
        </a:buClr>
        <a:buSzPct val="100000"/>
        <a:buFont typeface="Arial"/>
        <a:buChar char="•"/>
        <a:defRPr sz="1600" kern="1200" cap="none">
          <a:solidFill>
            <a:schemeClr val="tx1"/>
          </a:solidFill>
          <a:effectLst/>
          <a:latin typeface="+mn-lt"/>
          <a:ea typeface="+mn-ea"/>
          <a:cs typeface="+mn-cs"/>
        </a:defRPr>
      </a:lvl2pPr>
      <a:lvl3pPr marL="1200150" indent="-285750" algn="l" defTabSz="457200" rtl="0" eaLnBrk="1" latinLnBrk="0" hangingPunct="1">
        <a:spcBef>
          <a:spcPts val="0"/>
        </a:spcBef>
        <a:spcAft>
          <a:spcPts val="1000"/>
        </a:spcAft>
        <a:buClr>
          <a:schemeClr val="tx1"/>
        </a:buClr>
        <a:buSzPct val="100000"/>
        <a:buFont typeface="Arial"/>
        <a:buChar char="•"/>
        <a:defRPr sz="1400" kern="1200" cap="none">
          <a:solidFill>
            <a:schemeClr val="tx1"/>
          </a:solidFill>
          <a:effectLst/>
          <a:latin typeface="+mn-lt"/>
          <a:ea typeface="+mn-ea"/>
          <a:cs typeface="+mn-cs"/>
        </a:defRPr>
      </a:lvl3pPr>
      <a:lvl4pPr marL="15430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4pPr>
      <a:lvl5pPr marL="20002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5pPr>
      <a:lvl6pPr marL="25146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6pPr>
      <a:lvl7pPr marL="29718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7pPr>
      <a:lvl8pPr marL="34290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8pPr>
      <a:lvl9pPr marL="38862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0CB04B14-6BC3-98D5-0CEF-A751E5BF8501}"/>
              </a:ext>
            </a:extLst>
          </p:cNvPr>
          <p:cNvSpPr>
            <a:spLocks noGrp="1"/>
          </p:cNvSpPr>
          <p:nvPr>
            <p:ph type="title"/>
          </p:nvPr>
        </p:nvSpPr>
        <p:spPr>
          <a:xfrm>
            <a:off x="1030287" y="2313709"/>
            <a:ext cx="10131425" cy="1456267"/>
          </a:xfrm>
        </p:spPr>
        <p:txBody>
          <a:bodyPr/>
          <a:lstStyle/>
          <a:p>
            <a:pPr algn="ctr"/>
            <a:r>
              <a:rPr lang="en-US" b="1" dirty="0"/>
              <a:t>Time management among employee in  Milk dairy</a:t>
            </a:r>
            <a:endParaRPr lang="en-IN" b="1" dirty="0"/>
          </a:p>
        </p:txBody>
      </p:sp>
    </p:spTree>
    <p:extLst>
      <p:ext uri="{BB962C8B-B14F-4D97-AF65-F5344CB8AC3E}">
        <p14:creationId xmlns:p14="http://schemas.microsoft.com/office/powerpoint/2010/main" val="66055881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869DE8-C9AA-C357-C5EE-8E8A126D151F}"/>
              </a:ext>
            </a:extLst>
          </p:cNvPr>
          <p:cNvSpPr>
            <a:spLocks noGrp="1"/>
          </p:cNvSpPr>
          <p:nvPr>
            <p:ph type="title"/>
          </p:nvPr>
        </p:nvSpPr>
        <p:spPr>
          <a:xfrm>
            <a:off x="20783" y="-242455"/>
            <a:ext cx="10131425" cy="1456267"/>
          </a:xfrm>
        </p:spPr>
        <p:txBody>
          <a:bodyPr/>
          <a:lstStyle/>
          <a:p>
            <a:r>
              <a:rPr lang="en-US" sz="3600" b="1" dirty="0">
                <a:effectLst/>
                <a:ea typeface="Calibri" panose="020F0502020204030204" pitchFamily="34" charset="0"/>
              </a:rPr>
              <a:t>INTRODUCTION</a:t>
            </a:r>
            <a:endParaRPr lang="en-IN" dirty="0"/>
          </a:p>
        </p:txBody>
      </p:sp>
      <p:sp>
        <p:nvSpPr>
          <p:cNvPr id="3" name="Content Placeholder 2">
            <a:extLst>
              <a:ext uri="{FF2B5EF4-FFF2-40B4-BE49-F238E27FC236}">
                <a16:creationId xmlns:a16="http://schemas.microsoft.com/office/drawing/2014/main" id="{5CB8C54E-958F-88C0-6A91-D92B1B7497F3}"/>
              </a:ext>
            </a:extLst>
          </p:cNvPr>
          <p:cNvSpPr>
            <a:spLocks noGrp="1"/>
          </p:cNvSpPr>
          <p:nvPr>
            <p:ph idx="1"/>
          </p:nvPr>
        </p:nvSpPr>
        <p:spPr>
          <a:xfrm>
            <a:off x="103911" y="904011"/>
            <a:ext cx="11700162" cy="5798126"/>
          </a:xfrm>
        </p:spPr>
        <p:txBody>
          <a:bodyPr>
            <a:noAutofit/>
          </a:bodyPr>
          <a:lstStyle/>
          <a:p>
            <a:pPr algn="just">
              <a:lnSpc>
                <a:spcPct val="150000"/>
              </a:lnSpc>
              <a:spcAft>
                <a:spcPts val="800"/>
              </a:spcAft>
            </a:pPr>
            <a:r>
              <a:rPr lang="en-IN" kern="100" dirty="0">
                <a:effectLst/>
                <a:ea typeface="Calibri" panose="020F0502020204030204" pitchFamily="34" charset="0"/>
                <a:cs typeface="Times New Roman" panose="02020603050405020304" pitchFamily="18" charset="0"/>
              </a:rPr>
              <a:t>Time management is a crucial aspect of personal and organizational effectiveness, especially in industries where timely execution of tasks significantly impacts the quality of products and services. In the milk dairy industry, time management becomes even more important due to the perishable nature of milk and dairy products. </a:t>
            </a:r>
          </a:p>
          <a:p>
            <a:pPr algn="just">
              <a:lnSpc>
                <a:spcPct val="150000"/>
              </a:lnSpc>
              <a:spcAft>
                <a:spcPts val="800"/>
              </a:spcAft>
            </a:pPr>
            <a:r>
              <a:rPr lang="en-IN" kern="100" dirty="0">
                <a:effectLst/>
                <a:ea typeface="Calibri" panose="020F0502020204030204" pitchFamily="34" charset="0"/>
                <a:cs typeface="Times New Roman" panose="02020603050405020304" pitchFamily="18" charset="0"/>
              </a:rPr>
              <a:t>Efficient handling of time directly influences production schedules, quality control, delivery timelines, and ultimately customer satisfaction. Delays or poor management of time can result in spoilage, increased costs, and loss of business reputation.</a:t>
            </a:r>
          </a:p>
          <a:p>
            <a:pPr algn="just">
              <a:lnSpc>
                <a:spcPct val="150000"/>
              </a:lnSpc>
              <a:spcAft>
                <a:spcPts val="800"/>
              </a:spcAft>
            </a:pPr>
            <a:r>
              <a:rPr lang="en-IN" kern="100" dirty="0">
                <a:effectLst/>
                <a:ea typeface="Calibri" panose="020F0502020204030204" pitchFamily="34" charset="0"/>
                <a:cs typeface="Times New Roman" panose="02020603050405020304" pitchFamily="18" charset="0"/>
              </a:rPr>
              <a:t>Employees working in milk dairies often deal with multiple interconnected activities such as milk procurement from farmers, processing, pasteurization, packaging, and distribution. Each of these stages requires precise timing and coordination to ensure freshness and safety standards are maintained. </a:t>
            </a:r>
          </a:p>
          <a:p>
            <a:pPr algn="just">
              <a:lnSpc>
                <a:spcPct val="150000"/>
              </a:lnSpc>
              <a:spcAft>
                <a:spcPts val="800"/>
              </a:spcAft>
            </a:pPr>
            <a:r>
              <a:rPr lang="en-IN" kern="100" dirty="0">
                <a:effectLst/>
                <a:ea typeface="Calibri" panose="020F0502020204030204" pitchFamily="34" charset="0"/>
                <a:cs typeface="Times New Roman" panose="02020603050405020304" pitchFamily="18" charset="0"/>
              </a:rPr>
              <a:t>Given these demands, employees’ ability to effectively manage their time can improve operational efficiency and reduce wastage. It also helps in optimizing resource utilization, meeting deadlines, and maintaining consistent product flow.</a:t>
            </a:r>
          </a:p>
          <a:p>
            <a:pPr algn="just">
              <a:lnSpc>
                <a:spcPct val="150000"/>
              </a:lnSpc>
            </a:pPr>
            <a:r>
              <a:rPr lang="en-IN" dirty="0">
                <a:effectLst/>
                <a:ea typeface="Calibri" panose="020F0502020204030204" pitchFamily="34" charset="0"/>
              </a:rPr>
              <a:t>Despite its importance, time management is a challenge for many employees due to factors like workload pressure, lack of training, unclear priorities, or inefficient work processes.</a:t>
            </a:r>
            <a:endParaRPr lang="en-IN" dirty="0"/>
          </a:p>
        </p:txBody>
      </p:sp>
    </p:spTree>
    <p:extLst>
      <p:ext uri="{BB962C8B-B14F-4D97-AF65-F5344CB8AC3E}">
        <p14:creationId xmlns:p14="http://schemas.microsoft.com/office/powerpoint/2010/main" val="2123060960"/>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elestial">
  <a:themeElements>
    <a:clrScheme name="Celestial">
      <a:dk1>
        <a:sysClr val="windowText" lastClr="000000"/>
      </a:dk1>
      <a:lt1>
        <a:sysClr val="window" lastClr="FFFFFF"/>
      </a:lt1>
      <a:dk2>
        <a:srgbClr val="3F296A"/>
      </a:dk2>
      <a:lt2>
        <a:srgbClr val="EBEBEB"/>
      </a:lt2>
      <a:accent1>
        <a:srgbClr val="E84574"/>
      </a:accent1>
      <a:accent2>
        <a:srgbClr val="798FF2"/>
      </a:accent2>
      <a:accent3>
        <a:srgbClr val="95C369"/>
      </a:accent3>
      <a:accent4>
        <a:srgbClr val="EE875A"/>
      </a:accent4>
      <a:accent5>
        <a:srgbClr val="C363E8"/>
      </a:accent5>
      <a:accent6>
        <a:srgbClr val="6AADC8"/>
      </a:accent6>
      <a:hlink>
        <a:srgbClr val="FE80C7"/>
      </a:hlink>
      <a:folHlink>
        <a:srgbClr val="FBA3EC"/>
      </a:folHlink>
    </a:clrScheme>
    <a:fontScheme name="Celestial">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elestial">
      <a:fillStyleLst>
        <a:solidFill>
          <a:schemeClr val="phClr"/>
        </a:solidFill>
        <a:gradFill rotWithShape="1">
          <a:gsLst>
            <a:gs pos="0">
              <a:schemeClr val="phClr">
                <a:tint val="70000"/>
                <a:lumMod val="110000"/>
              </a:schemeClr>
            </a:gs>
            <a:gs pos="100000">
              <a:schemeClr val="phClr">
                <a:tint val="82000"/>
                <a:alpha val="74000"/>
              </a:schemeClr>
            </a:gs>
          </a:gsLst>
          <a:lin ang="5400000" scaled="0"/>
        </a:gradFill>
        <a:gradFill rotWithShape="1">
          <a:gsLst>
            <a:gs pos="0">
              <a:schemeClr val="phClr">
                <a:tint val="98000"/>
                <a:lumMod val="100000"/>
              </a:schemeClr>
            </a:gs>
            <a:gs pos="100000">
              <a:schemeClr val="phClr">
                <a:shade val="88000"/>
                <a:lumMod val="88000"/>
              </a:schemeClr>
            </a:gs>
          </a:gsLst>
          <a:lin ang="5400000" scaled="1"/>
        </a:gradFill>
      </a:fillStyleLst>
      <a:lnStyleLst>
        <a:ln w="9525"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65000"/>
              </a:srgbClr>
            </a:outerShdw>
          </a:effectLst>
          <a:scene3d>
            <a:camera prst="orthographicFront">
              <a:rot lat="0" lon="0" rev="0"/>
            </a:camera>
            <a:lightRig rig="threePt" dir="tl">
              <a:rot lat="0" lon="0" rev="1200000"/>
            </a:lightRig>
          </a:scene3d>
          <a:sp3d>
            <a:bevelT w="38100" h="12700"/>
          </a:sp3d>
        </a:effectStyle>
      </a:effectStyleLst>
      <a:bgFillStyleLst>
        <a:solidFill>
          <a:schemeClr val="phClr"/>
        </a:solidFill>
        <a:gradFill rotWithShape="1">
          <a:gsLst>
            <a:gs pos="0">
              <a:schemeClr val="phClr">
                <a:tint val="90000"/>
                <a:shade val="96000"/>
                <a:hueMod val="100000"/>
                <a:satMod val="180000"/>
                <a:lumMod val="110000"/>
              </a:schemeClr>
            </a:gs>
            <a:gs pos="100000">
              <a:schemeClr val="phClr">
                <a:shade val="96000"/>
                <a:satMod val="160000"/>
                <a:lumMod val="100000"/>
              </a:schemeClr>
            </a:gs>
          </a:gsLst>
          <a:lin ang="4740000" scaled="1"/>
        </a:gradFill>
        <a:blipFill>
          <a:blip xmlns:r="http://schemas.openxmlformats.org/officeDocument/2006/relationships" r:embed="rId1"/>
          <a:stretch/>
        </a:blipFill>
      </a:bgFillStyleLst>
    </a:fmtScheme>
  </a:themeElements>
  <a:objectDefaults/>
  <a:extraClrSchemeLst/>
  <a:extLst>
    <a:ext uri="{05A4C25C-085E-4340-85A3-A5531E510DB2}">
      <thm15:themeFamily xmlns:thm15="http://schemas.microsoft.com/office/thememl/2012/main" name="Celestial" id="{C4BB2A3D-0E93-4C5F-B0D2-9D3FCE089CC5}" vid="{61DDDE80-2DFA-4F2A-B66F-72059846BDAA}"/>
    </a:ext>
  </a:extLst>
</a:theme>
</file>

<file path=docProps/app.xml><?xml version="1.0" encoding="utf-8"?>
<Properties xmlns="http://schemas.openxmlformats.org/officeDocument/2006/extended-properties" xmlns:vt="http://schemas.openxmlformats.org/officeDocument/2006/docPropsVTypes">
  <Template>Celestial</Template>
  <TotalTime>2</TotalTime>
  <Words>213</Words>
  <Application>Microsoft Office PowerPoint</Application>
  <PresentationFormat>Widescreen</PresentationFormat>
  <Paragraphs>7</Paragraphs>
  <Slides>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vt:i4>
      </vt:variant>
    </vt:vector>
  </HeadingPairs>
  <TitlesOfParts>
    <vt:vector size="6" baseType="lpstr">
      <vt:lpstr>Arial</vt:lpstr>
      <vt:lpstr>Calibri</vt:lpstr>
      <vt:lpstr>Calibri Light</vt:lpstr>
      <vt:lpstr>Celestial</vt:lpstr>
      <vt:lpstr>Time management among employee in  Milk dairy</vt:lpstr>
      <vt:lpstr>INTRODUCTION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vishalrameshv13@gmail.com</dc:creator>
  <cp:lastModifiedBy>vishalrameshv13@gmail.com</cp:lastModifiedBy>
  <cp:revision>1</cp:revision>
  <dcterms:created xsi:type="dcterms:W3CDTF">2025-06-02T15:54:55Z</dcterms:created>
  <dcterms:modified xsi:type="dcterms:W3CDTF">2025-06-02T15:57:45Z</dcterms:modified>
</cp:coreProperties>
</file>