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8AC61A6B-4AA6-4BA2-AA46-6CFDE6DEAD48}" type="datetimeFigureOut">
              <a:rPr lang="en-IN" smtClean="0"/>
              <a:t>02-06-2025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8A002952-8EC1-48E5-B778-2D695E9DADE7}" type="slidenum">
              <a:rPr lang="en-IN" smtClean="0"/>
              <a:t>‹#›</a:t>
            </a:fld>
            <a:endParaRPr lang="en-IN"/>
          </a:p>
        </p:txBody>
      </p:sp>
    </p:spTree>
    <p:extLst>
      <p:ext uri="{BB962C8B-B14F-4D97-AF65-F5344CB8AC3E}">
        <p14:creationId xmlns:p14="http://schemas.microsoft.com/office/powerpoint/2010/main" val="202063554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C61A6B-4AA6-4BA2-AA46-6CFDE6DEAD48}"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A002952-8EC1-48E5-B778-2D695E9DADE7}" type="slidenum">
              <a:rPr lang="en-IN" smtClean="0"/>
              <a:t>‹#›</a:t>
            </a:fld>
            <a:endParaRPr lang="en-IN"/>
          </a:p>
        </p:txBody>
      </p:sp>
    </p:spTree>
    <p:extLst>
      <p:ext uri="{BB962C8B-B14F-4D97-AF65-F5344CB8AC3E}">
        <p14:creationId xmlns:p14="http://schemas.microsoft.com/office/powerpoint/2010/main" val="10821135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C61A6B-4AA6-4BA2-AA46-6CFDE6DEAD48}"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A002952-8EC1-48E5-B778-2D695E9DADE7}" type="slidenum">
              <a:rPr lang="en-IN" smtClean="0"/>
              <a:t>‹#›</a:t>
            </a:fld>
            <a:endParaRPr lang="en-IN"/>
          </a:p>
        </p:txBody>
      </p:sp>
    </p:spTree>
    <p:extLst>
      <p:ext uri="{BB962C8B-B14F-4D97-AF65-F5344CB8AC3E}">
        <p14:creationId xmlns:p14="http://schemas.microsoft.com/office/powerpoint/2010/main" val="6655217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AC61A6B-4AA6-4BA2-AA46-6CFDE6DEAD48}"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A002952-8EC1-48E5-B778-2D695E9DADE7}" type="slidenum">
              <a:rPr lang="en-IN" smtClean="0"/>
              <a:t>‹#›</a:t>
            </a:fld>
            <a:endParaRPr lang="en-IN"/>
          </a:p>
        </p:txBody>
      </p:sp>
    </p:spTree>
    <p:extLst>
      <p:ext uri="{BB962C8B-B14F-4D97-AF65-F5344CB8AC3E}">
        <p14:creationId xmlns:p14="http://schemas.microsoft.com/office/powerpoint/2010/main" val="18291108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C61A6B-4AA6-4BA2-AA46-6CFDE6DEAD48}" type="datetimeFigureOut">
              <a:rPr lang="en-IN" smtClean="0"/>
              <a:t>02-06-2025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8A002952-8EC1-48E5-B778-2D695E9DADE7}" type="slidenum">
              <a:rPr lang="en-IN" smtClean="0"/>
              <a:t>‹#›</a:t>
            </a:fld>
            <a:endParaRPr lang="en-IN"/>
          </a:p>
        </p:txBody>
      </p:sp>
    </p:spTree>
    <p:extLst>
      <p:ext uri="{BB962C8B-B14F-4D97-AF65-F5344CB8AC3E}">
        <p14:creationId xmlns:p14="http://schemas.microsoft.com/office/powerpoint/2010/main" val="25666778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AC61A6B-4AA6-4BA2-AA46-6CFDE6DEAD48}" type="datetimeFigureOut">
              <a:rPr lang="en-IN" smtClean="0"/>
              <a:t>02-06-2025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8A002952-8EC1-48E5-B778-2D695E9DADE7}" type="slidenum">
              <a:rPr lang="en-IN" smtClean="0"/>
              <a:t>‹#›</a:t>
            </a:fld>
            <a:endParaRPr lang="en-IN"/>
          </a:p>
        </p:txBody>
      </p:sp>
    </p:spTree>
    <p:extLst>
      <p:ext uri="{BB962C8B-B14F-4D97-AF65-F5344CB8AC3E}">
        <p14:creationId xmlns:p14="http://schemas.microsoft.com/office/powerpoint/2010/main" val="31885570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8AC61A6B-4AA6-4BA2-AA46-6CFDE6DEAD48}" type="datetimeFigureOut">
              <a:rPr lang="en-IN" smtClean="0"/>
              <a:t>02-06-2025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8A002952-8EC1-48E5-B778-2D695E9DADE7}" type="slidenum">
              <a:rPr lang="en-IN" smtClean="0"/>
              <a:t>‹#›</a:t>
            </a:fld>
            <a:endParaRPr lang="en-IN"/>
          </a:p>
        </p:txBody>
      </p:sp>
    </p:spTree>
    <p:extLst>
      <p:ext uri="{BB962C8B-B14F-4D97-AF65-F5344CB8AC3E}">
        <p14:creationId xmlns:p14="http://schemas.microsoft.com/office/powerpoint/2010/main" val="39938871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AC61A6B-4AA6-4BA2-AA46-6CFDE6DEAD48}"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A002952-8EC1-48E5-B778-2D695E9DADE7}" type="slidenum">
              <a:rPr lang="en-IN" smtClean="0"/>
              <a:t>‹#›</a:t>
            </a:fld>
            <a:endParaRPr lang="en-IN"/>
          </a:p>
        </p:txBody>
      </p:sp>
    </p:spTree>
    <p:extLst>
      <p:ext uri="{BB962C8B-B14F-4D97-AF65-F5344CB8AC3E}">
        <p14:creationId xmlns:p14="http://schemas.microsoft.com/office/powerpoint/2010/main" val="36810291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AC61A6B-4AA6-4BA2-AA46-6CFDE6DEAD48}"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A002952-8EC1-48E5-B778-2D695E9DADE7}" type="slidenum">
              <a:rPr lang="en-IN" smtClean="0"/>
              <a:t>‹#›</a:t>
            </a:fld>
            <a:endParaRPr lang="en-IN"/>
          </a:p>
        </p:txBody>
      </p:sp>
    </p:spTree>
    <p:extLst>
      <p:ext uri="{BB962C8B-B14F-4D97-AF65-F5344CB8AC3E}">
        <p14:creationId xmlns:p14="http://schemas.microsoft.com/office/powerpoint/2010/main" val="20482627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AC61A6B-4AA6-4BA2-AA46-6CFDE6DEAD48}"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A002952-8EC1-48E5-B778-2D695E9DADE7}" type="slidenum">
              <a:rPr lang="en-IN" smtClean="0"/>
              <a:t>‹#›</a:t>
            </a:fld>
            <a:endParaRPr lang="en-IN"/>
          </a:p>
        </p:txBody>
      </p:sp>
    </p:spTree>
    <p:extLst>
      <p:ext uri="{BB962C8B-B14F-4D97-AF65-F5344CB8AC3E}">
        <p14:creationId xmlns:p14="http://schemas.microsoft.com/office/powerpoint/2010/main" val="7354237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C61A6B-4AA6-4BA2-AA46-6CFDE6DEAD48}"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A002952-8EC1-48E5-B778-2D695E9DADE7}" type="slidenum">
              <a:rPr lang="en-IN" smtClean="0"/>
              <a:t>‹#›</a:t>
            </a:fld>
            <a:endParaRPr lang="en-IN"/>
          </a:p>
        </p:txBody>
      </p:sp>
    </p:spTree>
    <p:extLst>
      <p:ext uri="{BB962C8B-B14F-4D97-AF65-F5344CB8AC3E}">
        <p14:creationId xmlns:p14="http://schemas.microsoft.com/office/powerpoint/2010/main" val="18075860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C61A6B-4AA6-4BA2-AA46-6CFDE6DEAD48}"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A002952-8EC1-48E5-B778-2D695E9DADE7}" type="slidenum">
              <a:rPr lang="en-IN" smtClean="0"/>
              <a:t>‹#›</a:t>
            </a:fld>
            <a:endParaRPr lang="en-IN"/>
          </a:p>
        </p:txBody>
      </p:sp>
    </p:spTree>
    <p:extLst>
      <p:ext uri="{BB962C8B-B14F-4D97-AF65-F5344CB8AC3E}">
        <p14:creationId xmlns:p14="http://schemas.microsoft.com/office/powerpoint/2010/main" val="29173103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C61A6B-4AA6-4BA2-AA46-6CFDE6DEAD48}"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A002952-8EC1-48E5-B778-2D695E9DADE7}" type="slidenum">
              <a:rPr lang="en-IN" smtClean="0"/>
              <a:t>‹#›</a:t>
            </a:fld>
            <a:endParaRPr lang="en-IN"/>
          </a:p>
        </p:txBody>
      </p:sp>
    </p:spTree>
    <p:extLst>
      <p:ext uri="{BB962C8B-B14F-4D97-AF65-F5344CB8AC3E}">
        <p14:creationId xmlns:p14="http://schemas.microsoft.com/office/powerpoint/2010/main" val="33473212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C61A6B-4AA6-4BA2-AA46-6CFDE6DEAD48}"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A002952-8EC1-48E5-B778-2D695E9DADE7}" type="slidenum">
              <a:rPr lang="en-IN" smtClean="0"/>
              <a:t>‹#›</a:t>
            </a:fld>
            <a:endParaRPr lang="en-IN"/>
          </a:p>
        </p:txBody>
      </p:sp>
    </p:spTree>
    <p:extLst>
      <p:ext uri="{BB962C8B-B14F-4D97-AF65-F5344CB8AC3E}">
        <p14:creationId xmlns:p14="http://schemas.microsoft.com/office/powerpoint/2010/main" val="8649849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C61A6B-4AA6-4BA2-AA46-6CFDE6DEAD48}"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A002952-8EC1-48E5-B778-2D695E9DADE7}" type="slidenum">
              <a:rPr lang="en-IN" smtClean="0"/>
              <a:t>‹#›</a:t>
            </a:fld>
            <a:endParaRPr lang="en-IN"/>
          </a:p>
        </p:txBody>
      </p:sp>
    </p:spTree>
    <p:extLst>
      <p:ext uri="{BB962C8B-B14F-4D97-AF65-F5344CB8AC3E}">
        <p14:creationId xmlns:p14="http://schemas.microsoft.com/office/powerpoint/2010/main" val="26392552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C61A6B-4AA6-4BA2-AA46-6CFDE6DEAD48}"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A002952-8EC1-48E5-B778-2D695E9DADE7}"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1322920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C61A6B-4AA6-4BA2-AA46-6CFDE6DEAD48}"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A002952-8EC1-48E5-B778-2D695E9DADE7}" type="slidenum">
              <a:rPr lang="en-IN" smtClean="0"/>
              <a:t>‹#›</a:t>
            </a:fld>
            <a:endParaRPr lang="en-IN"/>
          </a:p>
        </p:txBody>
      </p:sp>
    </p:spTree>
    <p:extLst>
      <p:ext uri="{BB962C8B-B14F-4D97-AF65-F5344CB8AC3E}">
        <p14:creationId xmlns:p14="http://schemas.microsoft.com/office/powerpoint/2010/main" val="555291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AC61A6B-4AA6-4BA2-AA46-6CFDE6DEAD48}" type="datetimeFigureOut">
              <a:rPr lang="en-IN" smtClean="0"/>
              <a:t>02-06-2025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A002952-8EC1-48E5-B778-2D695E9DADE7}" type="slidenum">
              <a:rPr lang="en-IN" smtClean="0"/>
              <a:t>‹#›</a:t>
            </a:fld>
            <a:endParaRPr lang="en-IN"/>
          </a:p>
        </p:txBody>
      </p:sp>
    </p:spTree>
    <p:extLst>
      <p:ext uri="{BB962C8B-B14F-4D97-AF65-F5344CB8AC3E}">
        <p14:creationId xmlns:p14="http://schemas.microsoft.com/office/powerpoint/2010/main" val="366488745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B459196-E291-93BD-69B0-2207A663C6C2}"/>
              </a:ext>
            </a:extLst>
          </p:cNvPr>
          <p:cNvSpPr>
            <a:spLocks noGrp="1"/>
          </p:cNvSpPr>
          <p:nvPr>
            <p:ph type="title"/>
          </p:nvPr>
        </p:nvSpPr>
        <p:spPr>
          <a:xfrm>
            <a:off x="1153392" y="2230582"/>
            <a:ext cx="10131425" cy="1456267"/>
          </a:xfrm>
        </p:spPr>
        <p:txBody>
          <a:bodyPr>
            <a:normAutofit/>
          </a:bodyPr>
          <a:lstStyle/>
          <a:p>
            <a:pPr algn="ctr"/>
            <a:r>
              <a:rPr lang="en-US" b="1" dirty="0"/>
              <a:t>Performance management among workers in  industry</a:t>
            </a:r>
            <a:endParaRPr lang="en-IN" b="1" dirty="0"/>
          </a:p>
        </p:txBody>
      </p:sp>
    </p:spTree>
    <p:extLst>
      <p:ext uri="{BB962C8B-B14F-4D97-AF65-F5344CB8AC3E}">
        <p14:creationId xmlns:p14="http://schemas.microsoft.com/office/powerpoint/2010/main" val="8166851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7DE40-F67A-B138-472F-0A45A2D90364}"/>
              </a:ext>
            </a:extLst>
          </p:cNvPr>
          <p:cNvSpPr>
            <a:spLocks noGrp="1"/>
          </p:cNvSpPr>
          <p:nvPr>
            <p:ph type="title"/>
          </p:nvPr>
        </p:nvSpPr>
        <p:spPr>
          <a:xfrm>
            <a:off x="0" y="-232064"/>
            <a:ext cx="10131425" cy="1456267"/>
          </a:xfrm>
        </p:spPr>
        <p:txBody>
          <a:bodyPr/>
          <a:lstStyle/>
          <a:p>
            <a:r>
              <a:rPr lang="en-US" sz="3600" b="1" dirty="0">
                <a:effectLst/>
                <a:ea typeface="Calibri" panose="020F0502020204030204" pitchFamily="34" charset="0"/>
              </a:rPr>
              <a:t>INTRODUCTION</a:t>
            </a:r>
            <a:endParaRPr lang="en-IN" dirty="0"/>
          </a:p>
        </p:txBody>
      </p:sp>
      <p:sp>
        <p:nvSpPr>
          <p:cNvPr id="3" name="Content Placeholder 2">
            <a:extLst>
              <a:ext uri="{FF2B5EF4-FFF2-40B4-BE49-F238E27FC236}">
                <a16:creationId xmlns:a16="http://schemas.microsoft.com/office/drawing/2014/main" id="{D2100A21-4A24-34C9-7156-4DE2201EC381}"/>
              </a:ext>
            </a:extLst>
          </p:cNvPr>
          <p:cNvSpPr>
            <a:spLocks noGrp="1"/>
          </p:cNvSpPr>
          <p:nvPr>
            <p:ph idx="1"/>
          </p:nvPr>
        </p:nvSpPr>
        <p:spPr>
          <a:xfrm>
            <a:off x="382732" y="922867"/>
            <a:ext cx="11161569" cy="5498714"/>
          </a:xfrm>
        </p:spPr>
        <p:txBody>
          <a:bodyPr>
            <a:noAutofit/>
          </a:bodyPr>
          <a:lstStyle/>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Performance management is a critical component in the successful operation of industrial organizations. It is a continuous process that involves setting goals, evaluating outcomes, providing feedback, and developing employee potential in alignment with organizational objectives. </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In industrial sectors such as manufacturing, construction, energy, and mining—where </a:t>
            </a:r>
            <a:r>
              <a:rPr lang="en-IN" kern="100" dirty="0" err="1">
                <a:effectLst/>
                <a:ea typeface="Calibri" panose="020F0502020204030204" pitchFamily="34" charset="0"/>
                <a:cs typeface="Times New Roman" panose="02020603050405020304" pitchFamily="18" charset="0"/>
              </a:rPr>
              <a:t>labor</a:t>
            </a:r>
            <a:r>
              <a:rPr lang="en-IN" kern="100" dirty="0">
                <a:effectLst/>
                <a:ea typeface="Calibri" panose="020F0502020204030204" pitchFamily="34" charset="0"/>
                <a:cs typeface="Times New Roman" panose="02020603050405020304" pitchFamily="18" charset="0"/>
              </a:rPr>
              <a:t> is intensive and efficiency is paramount—effective performance management is essential for maintaining high levels of productivity, quality, and safety. </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These sectors depend heavily on skilled and semi-skilled workers whose performance directly influences operational success. As industries face increasing global competition and rapid technological advancements, the need to monitor, manage, and improve employee performance has become more pressing than ever.</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Traditionally, performance management focused on annual appraisals and outcome-based evaluations. Today, however, it encompasses a broader range of practices including real-time monitoring, continuous feedback, coaching, and professional development. </a:t>
            </a:r>
            <a:endParaRPr lang="en-IN" dirty="0"/>
          </a:p>
        </p:txBody>
      </p:sp>
    </p:spTree>
    <p:extLst>
      <p:ext uri="{BB962C8B-B14F-4D97-AF65-F5344CB8AC3E}">
        <p14:creationId xmlns:p14="http://schemas.microsoft.com/office/powerpoint/2010/main" val="306025330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2</TotalTime>
  <Words>168</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Celestial</vt:lpstr>
      <vt:lpstr>Performance management among workers in  industry</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2025-06-02T15:52:07Z</dcterms:created>
  <dcterms:modified xsi:type="dcterms:W3CDTF">2025-06-02T15:54:13Z</dcterms:modified>
</cp:coreProperties>
</file>