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23E1F8E6-A512-4E93-A199-B2AB143A376C}" type="datetimeFigureOut">
              <a:rPr lang="en-IN" smtClean="0"/>
              <a:t>02-06-2025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3906169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E1F8E6-A512-4E93-A199-B2AB143A376C}"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1853275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3E1F8E6-A512-4E93-A199-B2AB143A376C}"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30590799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3E1F8E6-A512-4E93-A199-B2AB143A376C}"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1959504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3E1F8E6-A512-4E93-A199-B2AB143A376C}" type="datetimeFigureOut">
              <a:rPr lang="en-IN" smtClean="0"/>
              <a:t>02-06-2025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17806973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3E1F8E6-A512-4E93-A199-B2AB143A376C}"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2216535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E1F8E6-A512-4E93-A199-B2AB143A376C}" type="datetimeFigureOut">
              <a:rPr lang="en-IN" smtClean="0"/>
              <a:t>02-06-2025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1491333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3E1F8E6-A512-4E93-A199-B2AB143A376C}"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2969353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3E1F8E6-A512-4E93-A199-B2AB143A376C}"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310544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3E1F8E6-A512-4E93-A199-B2AB143A376C}"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2008052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3E1F8E6-A512-4E93-A199-B2AB143A376C}"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891005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3E1F8E6-A512-4E93-A199-B2AB143A376C}"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A364A1A-9AC6-4303-9FF4-CBB5888184E3}"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1629651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3E1F8E6-A512-4E93-A199-B2AB143A376C}"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17971676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3E1F8E6-A512-4E93-A199-B2AB143A376C}"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2576490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3E1F8E6-A512-4E93-A199-B2AB143A376C}"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14022738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E1F8E6-A512-4E93-A199-B2AB143A376C}"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4275673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E1F8E6-A512-4E93-A199-B2AB143A376C}"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A364A1A-9AC6-4303-9FF4-CBB5888184E3}" type="slidenum">
              <a:rPr lang="en-IN" smtClean="0"/>
              <a:t>‹#›</a:t>
            </a:fld>
            <a:endParaRPr lang="en-IN"/>
          </a:p>
        </p:txBody>
      </p:sp>
    </p:spTree>
    <p:extLst>
      <p:ext uri="{BB962C8B-B14F-4D97-AF65-F5344CB8AC3E}">
        <p14:creationId xmlns:p14="http://schemas.microsoft.com/office/powerpoint/2010/main" val="28057474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23E1F8E6-A512-4E93-A199-B2AB143A376C}" type="datetimeFigureOut">
              <a:rPr lang="en-IN" smtClean="0"/>
              <a:t>02-06-2025</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3A364A1A-9AC6-4303-9FF4-CBB5888184E3}" type="slidenum">
              <a:rPr lang="en-IN" smtClean="0"/>
              <a:t>‹#›</a:t>
            </a:fld>
            <a:endParaRPr lang="en-IN"/>
          </a:p>
        </p:txBody>
      </p:sp>
    </p:spTree>
    <p:extLst>
      <p:ext uri="{BB962C8B-B14F-4D97-AF65-F5344CB8AC3E}">
        <p14:creationId xmlns:p14="http://schemas.microsoft.com/office/powerpoint/2010/main" val="275329013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43FF244-1319-F970-8804-F2BC4118405C}"/>
              </a:ext>
            </a:extLst>
          </p:cNvPr>
          <p:cNvSpPr>
            <a:spLocks noGrp="1"/>
          </p:cNvSpPr>
          <p:nvPr>
            <p:ph type="title"/>
          </p:nvPr>
        </p:nvSpPr>
        <p:spPr>
          <a:xfrm>
            <a:off x="1087582" y="2432916"/>
            <a:ext cx="10515600" cy="1325563"/>
          </a:xfrm>
        </p:spPr>
        <p:txBody>
          <a:bodyPr>
            <a:normAutofit/>
          </a:bodyPr>
          <a:lstStyle/>
          <a:p>
            <a:r>
              <a:rPr lang="en-US" sz="3600" b="1" dirty="0"/>
              <a:t>JOB EVOLUTION AMONG EMPLOYEE IN STEEL </a:t>
            </a:r>
            <a:endParaRPr lang="en-IN" sz="3600" b="1" dirty="0"/>
          </a:p>
        </p:txBody>
      </p:sp>
    </p:spTree>
    <p:extLst>
      <p:ext uri="{BB962C8B-B14F-4D97-AF65-F5344CB8AC3E}">
        <p14:creationId xmlns:p14="http://schemas.microsoft.com/office/powerpoint/2010/main" val="42264440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3C796-6073-77DA-E83C-D57CCF955E95}"/>
              </a:ext>
            </a:extLst>
          </p:cNvPr>
          <p:cNvSpPr>
            <a:spLocks noGrp="1"/>
          </p:cNvSpPr>
          <p:nvPr>
            <p:ph type="title"/>
          </p:nvPr>
        </p:nvSpPr>
        <p:spPr>
          <a:xfrm>
            <a:off x="0" y="-279111"/>
            <a:ext cx="10515600" cy="1325563"/>
          </a:xfrm>
        </p:spPr>
        <p:txBody>
          <a:bodyPr>
            <a:normAutofit/>
          </a:bodyPr>
          <a:lstStyle/>
          <a:p>
            <a:r>
              <a:rPr lang="en-US" sz="3200" b="1" dirty="0">
                <a:effectLst/>
                <a:ea typeface="Calibri" panose="020F0502020204030204" pitchFamily="34" charset="0"/>
              </a:rPr>
              <a:t>INTRODUCTION</a:t>
            </a:r>
            <a:endParaRPr lang="en-IN" sz="3200" dirty="0"/>
          </a:p>
        </p:txBody>
      </p:sp>
      <p:sp>
        <p:nvSpPr>
          <p:cNvPr id="3" name="Content Placeholder 2">
            <a:extLst>
              <a:ext uri="{FF2B5EF4-FFF2-40B4-BE49-F238E27FC236}">
                <a16:creationId xmlns:a16="http://schemas.microsoft.com/office/drawing/2014/main" id="{841365AD-743E-D852-E687-B67188B41429}"/>
              </a:ext>
            </a:extLst>
          </p:cNvPr>
          <p:cNvSpPr>
            <a:spLocks noGrp="1"/>
          </p:cNvSpPr>
          <p:nvPr>
            <p:ph idx="1"/>
          </p:nvPr>
        </p:nvSpPr>
        <p:spPr>
          <a:xfrm>
            <a:off x="322118" y="758537"/>
            <a:ext cx="11378046" cy="5735782"/>
          </a:xfrm>
        </p:spPr>
        <p:txBody>
          <a:bodyPr>
            <a:noAutofit/>
          </a:bodyPr>
          <a:lstStyle/>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The steel industry has long been a cornerstone of industrial development and economic progress across the globe. It is fundamental to infrastructure, construction, transportation, and manufacturing sectors, providing essential raw materials used in diverse applications. </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The industry’s contribution to employment and technological advancement is immense, making it a critical area of study for labour dynamics and workforce management. </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Over the past several decades, the steel sector has witnessed remarkable changes driven by globalization, increased competition, technological innovation, and shifts in production processes. These changes have fundamentally altered the nature of work, necessitating a corresponding evolution in employee roles, skills, and behaviours.</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 Job evolution refers to the ongoing transformation in job responsibilities, skill requirements, work processes, and organizational expectations that employees experience over time. In the steel industry, this evolution is particularly pronounced due to the integration of advanced technologies such as automation, robotics, and computer-aided manufacturing. </a:t>
            </a:r>
            <a:endParaRPr lang="en-IN" sz="1800" dirty="0"/>
          </a:p>
        </p:txBody>
      </p:sp>
    </p:spTree>
    <p:extLst>
      <p:ext uri="{BB962C8B-B14F-4D97-AF65-F5344CB8AC3E}">
        <p14:creationId xmlns:p14="http://schemas.microsoft.com/office/powerpoint/2010/main" val="2866715156"/>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Depth</Template>
  <TotalTime>2</TotalTime>
  <Words>179</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Corbel</vt:lpstr>
      <vt:lpstr>Depth</vt:lpstr>
      <vt:lpstr>JOB EVOLUTION AMONG EMPLOYEE IN STEEL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2025-06-02T15:45:24Z</dcterms:created>
  <dcterms:modified xsi:type="dcterms:W3CDTF">2025-06-02T15:47:58Z</dcterms:modified>
</cp:coreProperties>
</file>