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E8E7417-DC41-4283-BD35-9F22F743A953}"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59FC43F-EFC7-4629-85AC-7E954E729B9C}" type="slidenum">
              <a:rPr lang="en-IN" smtClean="0"/>
              <a:t>‹#›</a:t>
            </a:fld>
            <a:endParaRPr lang="en-IN"/>
          </a:p>
        </p:txBody>
      </p:sp>
    </p:spTree>
    <p:extLst>
      <p:ext uri="{BB962C8B-B14F-4D97-AF65-F5344CB8AC3E}">
        <p14:creationId xmlns:p14="http://schemas.microsoft.com/office/powerpoint/2010/main" val="34940248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8E7417-DC41-4283-BD35-9F22F743A953}"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59FC43F-EFC7-4629-85AC-7E954E729B9C}" type="slidenum">
              <a:rPr lang="en-IN" smtClean="0"/>
              <a:t>‹#›</a:t>
            </a:fld>
            <a:endParaRPr lang="en-IN"/>
          </a:p>
        </p:txBody>
      </p:sp>
    </p:spTree>
    <p:extLst>
      <p:ext uri="{BB962C8B-B14F-4D97-AF65-F5344CB8AC3E}">
        <p14:creationId xmlns:p14="http://schemas.microsoft.com/office/powerpoint/2010/main" val="32312835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8E7417-DC41-4283-BD35-9F22F743A953}"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59FC43F-EFC7-4629-85AC-7E954E729B9C}" type="slidenum">
              <a:rPr lang="en-IN" smtClean="0"/>
              <a:t>‹#›</a:t>
            </a:fld>
            <a:endParaRPr lang="en-IN"/>
          </a:p>
        </p:txBody>
      </p:sp>
    </p:spTree>
    <p:extLst>
      <p:ext uri="{BB962C8B-B14F-4D97-AF65-F5344CB8AC3E}">
        <p14:creationId xmlns:p14="http://schemas.microsoft.com/office/powerpoint/2010/main" val="5840806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E8E7417-DC41-4283-BD35-9F22F743A953}"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59FC43F-EFC7-4629-85AC-7E954E729B9C}" type="slidenum">
              <a:rPr lang="en-IN" smtClean="0"/>
              <a:t>‹#›</a:t>
            </a:fld>
            <a:endParaRPr lang="en-IN"/>
          </a:p>
        </p:txBody>
      </p:sp>
    </p:spTree>
    <p:extLst>
      <p:ext uri="{BB962C8B-B14F-4D97-AF65-F5344CB8AC3E}">
        <p14:creationId xmlns:p14="http://schemas.microsoft.com/office/powerpoint/2010/main" val="16280893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E8E7417-DC41-4283-BD35-9F22F743A953}" type="datetimeFigureOut">
              <a:rPr lang="en-IN" smtClean="0"/>
              <a:t>02-06-2025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959FC43F-EFC7-4629-85AC-7E954E729B9C}" type="slidenum">
              <a:rPr lang="en-IN" smtClean="0"/>
              <a:t>‹#›</a:t>
            </a:fld>
            <a:endParaRPr lang="en-IN"/>
          </a:p>
        </p:txBody>
      </p:sp>
    </p:spTree>
    <p:extLst>
      <p:ext uri="{BB962C8B-B14F-4D97-AF65-F5344CB8AC3E}">
        <p14:creationId xmlns:p14="http://schemas.microsoft.com/office/powerpoint/2010/main" val="31127177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E8E7417-DC41-4283-BD35-9F22F743A953}" type="datetimeFigureOut">
              <a:rPr lang="en-IN" smtClean="0"/>
              <a:t>02-06-2025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59FC43F-EFC7-4629-85AC-7E954E729B9C}" type="slidenum">
              <a:rPr lang="en-IN" smtClean="0"/>
              <a:t>‹#›</a:t>
            </a:fld>
            <a:endParaRPr lang="en-IN"/>
          </a:p>
        </p:txBody>
      </p:sp>
    </p:spTree>
    <p:extLst>
      <p:ext uri="{BB962C8B-B14F-4D97-AF65-F5344CB8AC3E}">
        <p14:creationId xmlns:p14="http://schemas.microsoft.com/office/powerpoint/2010/main" val="19980680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8E7417-DC41-4283-BD35-9F22F743A953}" type="datetimeFigureOut">
              <a:rPr lang="en-IN" smtClean="0"/>
              <a:t>02-06-2025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959FC43F-EFC7-4629-85AC-7E954E729B9C}" type="slidenum">
              <a:rPr lang="en-IN" smtClean="0"/>
              <a:t>‹#›</a:t>
            </a:fld>
            <a:endParaRPr lang="en-IN"/>
          </a:p>
        </p:txBody>
      </p:sp>
    </p:spTree>
    <p:extLst>
      <p:ext uri="{BB962C8B-B14F-4D97-AF65-F5344CB8AC3E}">
        <p14:creationId xmlns:p14="http://schemas.microsoft.com/office/powerpoint/2010/main" val="10337233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E8E7417-DC41-4283-BD35-9F22F743A953}"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59FC43F-EFC7-4629-85AC-7E954E729B9C}" type="slidenum">
              <a:rPr lang="en-IN" smtClean="0"/>
              <a:t>‹#›</a:t>
            </a:fld>
            <a:endParaRPr lang="en-IN"/>
          </a:p>
        </p:txBody>
      </p:sp>
    </p:spTree>
    <p:extLst>
      <p:ext uri="{BB962C8B-B14F-4D97-AF65-F5344CB8AC3E}">
        <p14:creationId xmlns:p14="http://schemas.microsoft.com/office/powerpoint/2010/main" val="4274812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E8E7417-DC41-4283-BD35-9F22F743A953}"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59FC43F-EFC7-4629-85AC-7E954E729B9C}" type="slidenum">
              <a:rPr lang="en-IN" smtClean="0"/>
              <a:t>‹#›</a:t>
            </a:fld>
            <a:endParaRPr lang="en-IN"/>
          </a:p>
        </p:txBody>
      </p:sp>
    </p:spTree>
    <p:extLst>
      <p:ext uri="{BB962C8B-B14F-4D97-AF65-F5344CB8AC3E}">
        <p14:creationId xmlns:p14="http://schemas.microsoft.com/office/powerpoint/2010/main" val="2593208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8E7417-DC41-4283-BD35-9F22F743A953}"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59FC43F-EFC7-4629-85AC-7E954E729B9C}" type="slidenum">
              <a:rPr lang="en-IN" smtClean="0"/>
              <a:t>‹#›</a:t>
            </a:fld>
            <a:endParaRPr lang="en-IN"/>
          </a:p>
        </p:txBody>
      </p:sp>
    </p:spTree>
    <p:extLst>
      <p:ext uri="{BB962C8B-B14F-4D97-AF65-F5344CB8AC3E}">
        <p14:creationId xmlns:p14="http://schemas.microsoft.com/office/powerpoint/2010/main" val="1789290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8E7417-DC41-4283-BD35-9F22F743A953}"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59FC43F-EFC7-4629-85AC-7E954E729B9C}"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3545941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8E7417-DC41-4283-BD35-9F22F743A953}"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59FC43F-EFC7-4629-85AC-7E954E729B9C}" type="slidenum">
              <a:rPr lang="en-IN" smtClean="0"/>
              <a:t>‹#›</a:t>
            </a:fld>
            <a:endParaRPr lang="en-IN"/>
          </a:p>
        </p:txBody>
      </p:sp>
    </p:spTree>
    <p:extLst>
      <p:ext uri="{BB962C8B-B14F-4D97-AF65-F5344CB8AC3E}">
        <p14:creationId xmlns:p14="http://schemas.microsoft.com/office/powerpoint/2010/main" val="30954672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8E7417-DC41-4283-BD35-9F22F743A953}"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59FC43F-EFC7-4629-85AC-7E954E729B9C}"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028425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8E7417-DC41-4283-BD35-9F22F743A953}"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59FC43F-EFC7-4629-85AC-7E954E729B9C}" type="slidenum">
              <a:rPr lang="en-IN" smtClean="0"/>
              <a:t>‹#›</a:t>
            </a:fld>
            <a:endParaRPr lang="en-IN"/>
          </a:p>
        </p:txBody>
      </p:sp>
    </p:spTree>
    <p:extLst>
      <p:ext uri="{BB962C8B-B14F-4D97-AF65-F5344CB8AC3E}">
        <p14:creationId xmlns:p14="http://schemas.microsoft.com/office/powerpoint/2010/main" val="38762878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8E7417-DC41-4283-BD35-9F22F743A953}"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59FC43F-EFC7-4629-85AC-7E954E729B9C}" type="slidenum">
              <a:rPr lang="en-IN" smtClean="0"/>
              <a:t>‹#›</a:t>
            </a:fld>
            <a:endParaRPr lang="en-IN"/>
          </a:p>
        </p:txBody>
      </p:sp>
    </p:spTree>
    <p:extLst>
      <p:ext uri="{BB962C8B-B14F-4D97-AF65-F5344CB8AC3E}">
        <p14:creationId xmlns:p14="http://schemas.microsoft.com/office/powerpoint/2010/main" val="29238516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8E7417-DC41-4283-BD35-9F22F743A953}"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59FC43F-EFC7-4629-85AC-7E954E729B9C}" type="slidenum">
              <a:rPr lang="en-IN" smtClean="0"/>
              <a:t>‹#›</a:t>
            </a:fld>
            <a:endParaRPr lang="en-IN"/>
          </a:p>
        </p:txBody>
      </p:sp>
    </p:spTree>
    <p:extLst>
      <p:ext uri="{BB962C8B-B14F-4D97-AF65-F5344CB8AC3E}">
        <p14:creationId xmlns:p14="http://schemas.microsoft.com/office/powerpoint/2010/main" val="40741559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E8E7417-DC41-4283-BD35-9F22F743A953}" type="datetimeFigureOut">
              <a:rPr lang="en-IN" smtClean="0"/>
              <a:t>02-06-2025</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959FC43F-EFC7-4629-85AC-7E954E729B9C}" type="slidenum">
              <a:rPr lang="en-IN" smtClean="0"/>
              <a:t>‹#›</a:t>
            </a:fld>
            <a:endParaRPr lang="en-IN"/>
          </a:p>
        </p:txBody>
      </p:sp>
    </p:spTree>
    <p:extLst>
      <p:ext uri="{BB962C8B-B14F-4D97-AF65-F5344CB8AC3E}">
        <p14:creationId xmlns:p14="http://schemas.microsoft.com/office/powerpoint/2010/main" val="28415061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7CB19A1-6674-C0B2-5D2C-8E6476A327FC}"/>
              </a:ext>
            </a:extLst>
          </p:cNvPr>
          <p:cNvSpPr>
            <a:spLocks noGrp="1"/>
          </p:cNvSpPr>
          <p:nvPr>
            <p:ph type="title"/>
          </p:nvPr>
        </p:nvSpPr>
        <p:spPr>
          <a:xfrm>
            <a:off x="989061" y="2542309"/>
            <a:ext cx="8596668" cy="1320800"/>
          </a:xfrm>
        </p:spPr>
        <p:txBody>
          <a:bodyPr>
            <a:normAutofit/>
          </a:bodyPr>
          <a:lstStyle/>
          <a:p>
            <a:pPr algn="ctr"/>
            <a:r>
              <a:rPr lang="en-US" sz="3200" b="1" dirty="0"/>
              <a:t>Employee </a:t>
            </a:r>
            <a:r>
              <a:rPr lang="en-US" sz="3200" b="1" dirty="0" err="1"/>
              <a:t>behaviour</a:t>
            </a:r>
            <a:r>
              <a:rPr lang="en-US" sz="3200" b="1" dirty="0"/>
              <a:t> and performance in  textiles</a:t>
            </a:r>
            <a:endParaRPr lang="en-IN" sz="3200" b="1" dirty="0"/>
          </a:p>
        </p:txBody>
      </p:sp>
    </p:spTree>
    <p:extLst>
      <p:ext uri="{BB962C8B-B14F-4D97-AF65-F5344CB8AC3E}">
        <p14:creationId xmlns:p14="http://schemas.microsoft.com/office/powerpoint/2010/main" val="14166217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3E03B1-447B-7045-B5B0-7A93E722629D}"/>
              </a:ext>
            </a:extLst>
          </p:cNvPr>
          <p:cNvSpPr>
            <a:spLocks noGrp="1"/>
          </p:cNvSpPr>
          <p:nvPr>
            <p:ph type="title"/>
          </p:nvPr>
        </p:nvSpPr>
        <p:spPr>
          <a:xfrm>
            <a:off x="12316" y="0"/>
            <a:ext cx="8596668" cy="1320800"/>
          </a:xfrm>
        </p:spPr>
        <p:txBody>
          <a:bodyPr>
            <a:normAutofit/>
          </a:bodyPr>
          <a:lstStyle/>
          <a:p>
            <a:r>
              <a:rPr lang="en-US" sz="3200" b="1" dirty="0">
                <a:effectLst/>
                <a:ea typeface="Calibri" panose="020F0502020204030204" pitchFamily="34" charset="0"/>
              </a:rPr>
              <a:t>INTRODUCTION </a:t>
            </a:r>
            <a:endParaRPr lang="en-IN" sz="3200" dirty="0"/>
          </a:p>
        </p:txBody>
      </p:sp>
      <p:sp>
        <p:nvSpPr>
          <p:cNvPr id="3" name="Content Placeholder 2">
            <a:extLst>
              <a:ext uri="{FF2B5EF4-FFF2-40B4-BE49-F238E27FC236}">
                <a16:creationId xmlns:a16="http://schemas.microsoft.com/office/drawing/2014/main" id="{F866E807-8228-1521-93F0-091521C62A64}"/>
              </a:ext>
            </a:extLst>
          </p:cNvPr>
          <p:cNvSpPr>
            <a:spLocks noGrp="1"/>
          </p:cNvSpPr>
          <p:nvPr>
            <p:ph idx="1"/>
          </p:nvPr>
        </p:nvSpPr>
        <p:spPr>
          <a:xfrm>
            <a:off x="240917" y="548595"/>
            <a:ext cx="9183638" cy="6215887"/>
          </a:xfrm>
        </p:spPr>
        <p:txBody>
          <a:bodyPr>
            <a:normAutofit lnSpcReduction="10000"/>
          </a:bodyPr>
          <a:lstStyle/>
          <a:p>
            <a:pPr algn="just">
              <a:lnSpc>
                <a:spcPct val="150000"/>
              </a:lnSpc>
            </a:pPr>
            <a:r>
              <a:rPr lang="en-IN" sz="1800" kern="100" dirty="0">
                <a:effectLst/>
                <a:ea typeface="Calibri" panose="020F0502020204030204" pitchFamily="34" charset="0"/>
                <a:cs typeface="Times New Roman" panose="02020603050405020304" pitchFamily="18" charset="0"/>
              </a:rPr>
              <a:t>The textile industry is a cornerstone of many economies, particularly in countries like India, Bangladesh, China, and Vietnam, where it generates substantial employment and export revenue. </a:t>
            </a:r>
          </a:p>
          <a:p>
            <a:pPr algn="just">
              <a:lnSpc>
                <a:spcPct val="150000"/>
              </a:lnSpc>
            </a:pPr>
            <a:r>
              <a:rPr lang="en-IN" sz="1800" kern="100" dirty="0">
                <a:effectLst/>
                <a:ea typeface="Calibri" panose="020F0502020204030204" pitchFamily="34" charset="0"/>
                <a:cs typeface="Times New Roman" panose="02020603050405020304" pitchFamily="18" charset="0"/>
              </a:rPr>
              <a:t>It encompasses a wide range of activities including spinning, weaving, knitting, dyeing, finishing, and garment manufacturing. Due to the </a:t>
            </a:r>
            <a:r>
              <a:rPr lang="en-IN" sz="1800" kern="100" dirty="0" err="1">
                <a:effectLst/>
                <a:ea typeface="Calibri" panose="020F0502020204030204" pitchFamily="34" charset="0"/>
                <a:cs typeface="Times New Roman" panose="02020603050405020304" pitchFamily="18" charset="0"/>
              </a:rPr>
              <a:t>labor-intensive</a:t>
            </a:r>
            <a:r>
              <a:rPr lang="en-IN" sz="1800" kern="100" dirty="0">
                <a:effectLst/>
                <a:ea typeface="Calibri" panose="020F0502020204030204" pitchFamily="34" charset="0"/>
                <a:cs typeface="Times New Roman" panose="02020603050405020304" pitchFamily="18" charset="0"/>
              </a:rPr>
              <a:t> nature of textile operations, the performance of the workforce plays a crucial role in ensuring efficiency, productivity, and competitiveness. </a:t>
            </a:r>
          </a:p>
          <a:p>
            <a:pPr algn="just">
              <a:lnSpc>
                <a:spcPct val="150000"/>
              </a:lnSpc>
            </a:pPr>
            <a:r>
              <a:rPr lang="en-IN" sz="1800" kern="100" dirty="0">
                <a:effectLst/>
                <a:ea typeface="Calibri" panose="020F0502020204030204" pitchFamily="34" charset="0"/>
                <a:cs typeface="Times New Roman" panose="02020603050405020304" pitchFamily="18" charset="0"/>
              </a:rPr>
              <a:t>Employee behaviour—referring to how individuals act, interact, and respond to their working conditions—significantly influences workplace outcomes, especially in industries where teamwork, coordination, and adherence to quality standards are essential. </a:t>
            </a:r>
          </a:p>
          <a:p>
            <a:pPr algn="just">
              <a:lnSpc>
                <a:spcPct val="150000"/>
              </a:lnSpc>
            </a:pPr>
            <a:r>
              <a:rPr lang="en-IN" sz="1800" kern="100" dirty="0">
                <a:effectLst/>
                <a:ea typeface="Calibri" panose="020F0502020204030204" pitchFamily="34" charset="0"/>
                <a:cs typeface="Times New Roman" panose="02020603050405020304" pitchFamily="18" charset="0"/>
              </a:rPr>
              <a:t>Positive employee behaviour, such as punctuality, cooperation, accountability, and initiative, contributes to higher productivity and better quality control, whereas negative behaviour, such as absenteeism, lack of motivation, and conflict, can disrupt workflow and increase operational costs.</a:t>
            </a:r>
            <a:endParaRPr lang="en-IN" dirty="0"/>
          </a:p>
        </p:txBody>
      </p:sp>
    </p:spTree>
    <p:extLst>
      <p:ext uri="{BB962C8B-B14F-4D97-AF65-F5344CB8AC3E}">
        <p14:creationId xmlns:p14="http://schemas.microsoft.com/office/powerpoint/2010/main" val="177383778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TotalTime>
  <Words>174</Words>
  <Application>Microsoft Office PowerPoint</Application>
  <PresentationFormat>Widescreen</PresentationFormat>
  <Paragraphs>6</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Trebuchet MS</vt:lpstr>
      <vt:lpstr>Wingdings 3</vt:lpstr>
      <vt:lpstr>Facet</vt:lpstr>
      <vt:lpstr>Employee behaviour and performance in  textiles</vt:lpstr>
      <vt:lpstr>INTRODUCTION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2025-06-02T05:51:40Z</dcterms:created>
  <dcterms:modified xsi:type="dcterms:W3CDTF">2025-06-02T05:54:10Z</dcterms:modified>
</cp:coreProperties>
</file>