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1615AD-7978-46C7-B64C-0ECA24D2D8E1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FF0C70-DD54-4B38-8BC5-E8B7C4472B7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38659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FF0C70-DD54-4B38-8BC5-E8B7C4472B7D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42508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8DBF0-0E81-4A5C-A31E-687316AC9859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BB2AA-A460-440F-A4AE-C1E791E37B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173558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8DBF0-0E81-4A5C-A31E-687316AC9859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BB2AA-A460-440F-A4AE-C1E791E37B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75665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8DBF0-0E81-4A5C-A31E-687316AC9859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BB2AA-A460-440F-A4AE-C1E791E37B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44292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8DBF0-0E81-4A5C-A31E-687316AC9859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BB2AA-A460-440F-A4AE-C1E791E37B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75035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8DBF0-0E81-4A5C-A31E-687316AC9859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BB2AA-A460-440F-A4AE-C1E791E37B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66654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8DBF0-0E81-4A5C-A31E-687316AC9859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BB2AA-A460-440F-A4AE-C1E791E37B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88665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8DBF0-0E81-4A5C-A31E-687316AC9859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BB2AA-A460-440F-A4AE-C1E791E37B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62621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8DBF0-0E81-4A5C-A31E-687316AC9859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BB2AA-A460-440F-A4AE-C1E791E37B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68226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8DBF0-0E81-4A5C-A31E-687316AC9859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BB2AA-A460-440F-A4AE-C1E791E37B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94937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8DBF0-0E81-4A5C-A31E-687316AC9859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BB2AA-A460-440F-A4AE-C1E791E37B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39921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8DBF0-0E81-4A5C-A31E-687316AC9859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BB2AA-A460-440F-A4AE-C1E791E37B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219200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8DBF0-0E81-4A5C-A31E-687316AC9859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BB2AA-A460-440F-A4AE-C1E791E37B72}" type="slidenum">
              <a:rPr lang="en-IN" smtClean="0"/>
              <a:t>‹#›</a:t>
            </a:fld>
            <a:endParaRPr lang="en-IN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530342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8DBF0-0E81-4A5C-A31E-687316AC9859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BB2AA-A460-440F-A4AE-C1E791E37B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05218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8DBF0-0E81-4A5C-A31E-687316AC9859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BB2AA-A460-440F-A4AE-C1E791E37B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970521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8DBF0-0E81-4A5C-A31E-687316AC9859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BB2AA-A460-440F-A4AE-C1E791E37B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29440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8DBF0-0E81-4A5C-A31E-687316AC9859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BB2AA-A460-440F-A4AE-C1E791E37B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741609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8DBF0-0E81-4A5C-A31E-687316AC9859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BB2AA-A460-440F-A4AE-C1E791E37B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65810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58DBF0-0E81-4A5C-A31E-687316AC9859}" type="datetimeFigureOut">
              <a:rPr lang="en-IN" smtClean="0"/>
              <a:t>09-06-2025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BB2AA-A460-440F-A4AE-C1E791E37B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17951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2C99BCA-BCB9-4D9C-2F63-5D56B44960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9119" y="2292927"/>
            <a:ext cx="10353761" cy="1326321"/>
          </a:xfrm>
        </p:spPr>
        <p:txBody>
          <a:bodyPr>
            <a:normAutofit/>
          </a:bodyPr>
          <a:lstStyle/>
          <a:p>
            <a:r>
              <a:rPr lang="en-US" sz="2800" dirty="0"/>
              <a:t>Employee motivation in  Spinning mill</a:t>
            </a:r>
            <a:endParaRPr lang="en-IN" sz="2800" dirty="0"/>
          </a:p>
        </p:txBody>
      </p:sp>
    </p:spTree>
    <p:extLst>
      <p:ext uri="{BB962C8B-B14F-4D97-AF65-F5344CB8AC3E}">
        <p14:creationId xmlns:p14="http://schemas.microsoft.com/office/powerpoint/2010/main" val="4213358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F5589-418C-AC40-FC5F-BD2D7AB32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-259521"/>
            <a:ext cx="10353761" cy="1326321"/>
          </a:xfrm>
        </p:spPr>
        <p:txBody>
          <a:bodyPr>
            <a:normAutofit/>
          </a:bodyPr>
          <a:lstStyle/>
          <a:p>
            <a:r>
              <a:rPr lang="en-US" sz="2800" b="1" dirty="0">
                <a:effectLst/>
                <a:ea typeface="Calibri" panose="020F0502020204030204" pitchFamily="34" charset="0"/>
              </a:rPr>
              <a:t>INTRODUCTION</a:t>
            </a:r>
            <a:endParaRPr lang="en-IN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48A47B-ACD9-1F98-AB55-303FBBCB6C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803" y="685801"/>
            <a:ext cx="11263744" cy="5891644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70000"/>
              </a:lnSpc>
              <a:spcAft>
                <a:spcPts val="800"/>
              </a:spcAft>
            </a:pPr>
            <a:r>
              <a:rPr lang="en-IN" sz="2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Employee motivation is one of the most crucial factors that determine the success of an organization, particularly in </a:t>
            </a:r>
            <a:r>
              <a:rPr lang="en-IN" sz="26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labor-intensive</a:t>
            </a:r>
            <a:r>
              <a:rPr lang="en-IN" sz="2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industries like spinning mills. These mills are a fundamental part of the textile industry, where the efficiency of operations is heavily reliant on the performance and dedication of the workforce. </a:t>
            </a:r>
          </a:p>
          <a:p>
            <a:pPr algn="just">
              <a:lnSpc>
                <a:spcPct val="170000"/>
              </a:lnSpc>
              <a:spcAft>
                <a:spcPts val="800"/>
              </a:spcAft>
            </a:pPr>
            <a:r>
              <a:rPr lang="en-IN" sz="2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 spinning mills, employees are required to work with precision, speed, and endurance, often under challenging physical and environmental conditions. In such a context, motivation becomes a key driver of employee productivity, quality of output, and workplace stability.</a:t>
            </a:r>
          </a:p>
          <a:p>
            <a:pPr algn="just">
              <a:lnSpc>
                <a:spcPct val="170000"/>
              </a:lnSpc>
              <a:spcAft>
                <a:spcPts val="800"/>
              </a:spcAft>
            </a:pPr>
            <a:r>
              <a:rPr lang="en-IN" sz="2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Motivation is defined as the willingness of an individual to exert high levels of effort to achieve organizational goals, conditioned by the effort’s ability to satisfy some individual need. </a:t>
            </a:r>
          </a:p>
          <a:p>
            <a:pPr algn="just">
              <a:lnSpc>
                <a:spcPct val="170000"/>
              </a:lnSpc>
              <a:spcAft>
                <a:spcPts val="800"/>
              </a:spcAft>
            </a:pPr>
            <a:r>
              <a:rPr lang="en-IN" sz="2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It involves a complex interplay of intrinsic and extrinsic factors, including job satisfaction, recognition, monetary rewards, job security, working conditions, personal development opportunities, and a sense of belonging within the organization. 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0367668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Damask</Template>
  <TotalTime>3517</TotalTime>
  <Words>177</Words>
  <Application>Microsoft Office PowerPoint</Application>
  <PresentationFormat>Widescreen</PresentationFormat>
  <Paragraphs>7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Bookman Old Style</vt:lpstr>
      <vt:lpstr>Calibri</vt:lpstr>
      <vt:lpstr>Rockwell</vt:lpstr>
      <vt:lpstr>Damask</vt:lpstr>
      <vt:lpstr>Employee motivation in  Spinning mill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2025-06-02T15:38:32Z</dcterms:created>
  <dcterms:modified xsi:type="dcterms:W3CDTF">2025-06-11T17:17:46Z</dcterms:modified>
</cp:coreProperties>
</file>