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3741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51327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993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43832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73320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70538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6211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220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32127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7667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447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048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2012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6052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07241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34382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A9941-6C9B-4994-8C45-9C24D48C9143}" type="datetimeFigureOut">
              <a:rPr lang="en-IN" smtClean="0"/>
              <a:t>12-06-2025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0873698-C5F6-473E-A6A8-2385B5B2CA4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9652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EE00AD-25FD-E3F9-77BF-F2B2A16A9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452" y="247996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A STUDY ON RURAL CONSUMERS PERCEPTION TOWARDS ORGANIC FOOD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201685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49A52-E281-9872-E040-870CA9D7E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INTRODUCTION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1722D-DF5F-4EBE-668F-19625D1E8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863" y="690995"/>
            <a:ext cx="9434947" cy="605270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recent years, there has been a growing global interest in organic food, driven by rising health consciousness, environmental concerns, and increased awareness of food safety among consumers.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While much of the research and commercial attention has been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centered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around urban markets, rural consumers are gradually emerging as a significant segment in the organic food landscape.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Traditionally associated with farming and closer proximity to agricultural practices, rural populations are often believed to have more familiarity with natural or chemical-free produce.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However, the perception of organic food among rural consumers is shaped by a variety of factors, including education levels, cultural practices, availability, affordability, and trust in modern certifications and labels.</a:t>
            </a:r>
          </a:p>
        </p:txBody>
      </p:sp>
    </p:spTree>
    <p:extLst>
      <p:ext uri="{BB962C8B-B14F-4D97-AF65-F5344CB8AC3E}">
        <p14:creationId xmlns:p14="http://schemas.microsoft.com/office/powerpoint/2010/main" val="353652271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</TotalTime>
  <Words>136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ON RURAL CONSUMERS PERCEPTION TOWARDS ORGANIC FOOD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2</cp:revision>
  <dcterms:created xsi:type="dcterms:W3CDTF">2025-06-12T07:17:30Z</dcterms:created>
  <dcterms:modified xsi:type="dcterms:W3CDTF">2025-06-12T07:48:54Z</dcterms:modified>
</cp:coreProperties>
</file>