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D59C7-D448-4A39-92AC-DFBB498A4796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6C14D-B221-4E9A-A20F-65743089A7D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472279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D59C7-D448-4A39-92AC-DFBB498A4796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6C14D-B221-4E9A-A20F-65743089A7D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177085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D59C7-D448-4A39-92AC-DFBB498A4796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6C14D-B221-4E9A-A20F-65743089A7D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502642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D59C7-D448-4A39-92AC-DFBB498A4796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6C14D-B221-4E9A-A20F-65743089A7D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74864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D59C7-D448-4A39-92AC-DFBB498A4796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6C14D-B221-4E9A-A20F-65743089A7D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37665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D59C7-D448-4A39-92AC-DFBB498A4796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6C14D-B221-4E9A-A20F-65743089A7D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358101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D59C7-D448-4A39-92AC-DFBB498A4796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6C14D-B221-4E9A-A20F-65743089A7D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818483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D59C7-D448-4A39-92AC-DFBB498A4796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6C14D-B221-4E9A-A20F-65743089A7D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26194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D59C7-D448-4A39-92AC-DFBB498A4796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6C14D-B221-4E9A-A20F-65743089A7D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21828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D59C7-D448-4A39-92AC-DFBB498A4796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6C14D-B221-4E9A-A20F-65743089A7D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212170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D59C7-D448-4A39-92AC-DFBB498A4796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6C14D-B221-4E9A-A20F-65743089A7D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265353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D59C7-D448-4A39-92AC-DFBB498A4796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6C14D-B221-4E9A-A20F-65743089A7DD}" type="slidenum">
              <a:rPr lang="en-IN" smtClean="0"/>
              <a:t>‹#›</a:t>
            </a:fld>
            <a:endParaRPr lang="en-IN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408749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D59C7-D448-4A39-92AC-DFBB498A4796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6C14D-B221-4E9A-A20F-65743089A7D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782654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D59C7-D448-4A39-92AC-DFBB498A4796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6C14D-B221-4E9A-A20F-65743089A7D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8330561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D59C7-D448-4A39-92AC-DFBB498A4796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6C14D-B221-4E9A-A20F-65743089A7D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930655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D59C7-D448-4A39-92AC-DFBB498A4796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6C14D-B221-4E9A-A20F-65743089A7D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389525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D59C7-D448-4A39-92AC-DFBB498A4796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6C14D-B221-4E9A-A20F-65743089A7D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224616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1D59C7-D448-4A39-92AC-DFBB498A4796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66C14D-B221-4E9A-A20F-65743089A7D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0822393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4435AEE-C9B1-E400-5C3A-B8CC95A9F0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6154" y="2531917"/>
            <a:ext cx="10353761" cy="1326321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2800" dirty="0"/>
              <a:t>A Study on marketing strategy towards E-Commerce of </a:t>
            </a:r>
            <a:r>
              <a:rPr lang="en-US" sz="2800" dirty="0" err="1"/>
              <a:t>dhall</a:t>
            </a:r>
            <a:r>
              <a:rPr lang="en-US" sz="2800" dirty="0"/>
              <a:t> product with reference </a:t>
            </a:r>
            <a:endParaRPr lang="en-IN" sz="2800" dirty="0"/>
          </a:p>
        </p:txBody>
      </p:sp>
    </p:spTree>
    <p:extLst>
      <p:ext uri="{BB962C8B-B14F-4D97-AF65-F5344CB8AC3E}">
        <p14:creationId xmlns:p14="http://schemas.microsoft.com/office/powerpoint/2010/main" val="4243837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07AE33-67E8-81C0-AF38-276828C6CC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3973" y="-259521"/>
            <a:ext cx="10353761" cy="1326321"/>
          </a:xfrm>
        </p:spPr>
        <p:txBody>
          <a:bodyPr>
            <a:normAutofit/>
          </a:bodyPr>
          <a:lstStyle/>
          <a:p>
            <a:r>
              <a:rPr lang="en-US" sz="3200" b="1" dirty="0">
                <a:effectLst/>
                <a:ea typeface="Calibri" panose="020F0502020204030204" pitchFamily="34" charset="0"/>
              </a:rPr>
              <a:t>INTRODUCTION</a:t>
            </a:r>
            <a:endParaRPr lang="en-IN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54CE74-FF39-D3C5-0455-2A9C5DFEEB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563" y="935182"/>
            <a:ext cx="11346873" cy="5455227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In the digital age, the rapid growth of e-commerce has transformed the way consumers purchase goods, including everyday essentials like groceries and pulses. Among these, </a:t>
            </a:r>
            <a:r>
              <a:rPr lang="en-IN" sz="1800" b="1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dhall</a:t>
            </a:r>
            <a:r>
              <a:rPr lang="en-IN" sz="1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products</a:t>
            </a: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(such as </a:t>
            </a:r>
            <a:r>
              <a:rPr lang="en-IN" sz="1800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toor</a:t>
            </a: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dal, moong dal, urad dal, chana dal, etc.) are a staple in Indian households and form a vital component of daily nutrition.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Traditionally sold through local </a:t>
            </a:r>
            <a:r>
              <a:rPr lang="en-IN" sz="1800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kirana</a:t>
            </a: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shops and wholesale markets, the sale of </a:t>
            </a:r>
            <a:r>
              <a:rPr lang="en-IN" sz="1800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dhall</a:t>
            </a: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products has now shifted significantly towards </a:t>
            </a:r>
            <a:r>
              <a:rPr lang="en-IN" sz="1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online platforms</a:t>
            </a: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driven by changing consumer lifestyles, technological advancements, and the convenience of home delivery.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E-commerce platforms offer a wide range of </a:t>
            </a:r>
            <a:r>
              <a:rPr lang="en-IN" sz="1800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dhall</a:t>
            </a: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products from multiple brands, often with competitive pricing, discounts, and attractive packaging, which has made online shopping more appealing.</a:t>
            </a:r>
          </a:p>
          <a:p>
            <a:pPr algn="just">
              <a:lnSpc>
                <a:spcPct val="150000"/>
              </a:lnSpc>
            </a:pPr>
            <a:r>
              <a:rPr lang="en-IN" sz="1800" dirty="0">
                <a:effectLst/>
                <a:ea typeface="Calibri" panose="020F0502020204030204" pitchFamily="34" charset="0"/>
              </a:rPr>
              <a:t>This evolution in the buying </a:t>
            </a:r>
            <a:r>
              <a:rPr lang="en-IN" sz="1800" dirty="0" err="1">
                <a:effectLst/>
                <a:ea typeface="Calibri" panose="020F0502020204030204" pitchFamily="34" charset="0"/>
              </a:rPr>
              <a:t>behavior</a:t>
            </a:r>
            <a:r>
              <a:rPr lang="en-IN" sz="1800" dirty="0">
                <a:effectLst/>
                <a:ea typeface="Calibri" panose="020F0502020204030204" pitchFamily="34" charset="0"/>
              </a:rPr>
              <a:t> of consumers has forced suppliers and manufacturers to rethink their </a:t>
            </a:r>
            <a:r>
              <a:rPr lang="en-IN" sz="1800" b="1" dirty="0">
                <a:effectLst/>
                <a:ea typeface="Calibri" panose="020F0502020204030204" pitchFamily="34" charset="0"/>
              </a:rPr>
              <a:t>marketing strategies</a:t>
            </a:r>
            <a:r>
              <a:rPr lang="en-IN" sz="1800" dirty="0">
                <a:effectLst/>
                <a:ea typeface="Calibri" panose="020F0502020204030204" pitchFamily="34" charset="0"/>
              </a:rPr>
              <a:t> to effectively capture this growing online segment.</a:t>
            </a:r>
            <a:endParaRPr lang="en-IN" sz="1800" dirty="0"/>
          </a:p>
        </p:txBody>
      </p:sp>
    </p:spTree>
    <p:extLst>
      <p:ext uri="{BB962C8B-B14F-4D97-AF65-F5344CB8AC3E}">
        <p14:creationId xmlns:p14="http://schemas.microsoft.com/office/powerpoint/2010/main" val="84050641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Damask</Template>
  <TotalTime>2384</TotalTime>
  <Words>173</Words>
  <Application>Microsoft Office PowerPoint</Application>
  <PresentationFormat>Widescreen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Bookman Old Style</vt:lpstr>
      <vt:lpstr>Calibri</vt:lpstr>
      <vt:lpstr>Rockwell</vt:lpstr>
      <vt:lpstr>Damask</vt:lpstr>
      <vt:lpstr>A Study on marketing strategy towards E-Commerce of dhall product with reference </vt:lpstr>
      <vt:lpstr>INTRODUCTION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vishalrameshv13@gmail.com</dc:creator>
  <cp:lastModifiedBy>vishalrameshv13@gmail.com</cp:lastModifiedBy>
  <cp:revision>1</cp:revision>
  <dcterms:created xsi:type="dcterms:W3CDTF">2025-06-09T14:03:28Z</dcterms:created>
  <dcterms:modified xsi:type="dcterms:W3CDTF">2025-06-11T05:48:15Z</dcterms:modified>
</cp:coreProperties>
</file>