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465A856-CBA4-4AB7-B82A-9DB583F5DBDA}"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4C9196-9B60-465E-B2FE-465FC79D2C83}" type="slidenum">
              <a:rPr lang="en-IN" smtClean="0"/>
              <a:t>‹#›</a:t>
            </a:fld>
            <a:endParaRPr lang="en-IN"/>
          </a:p>
        </p:txBody>
      </p:sp>
    </p:spTree>
    <p:extLst>
      <p:ext uri="{BB962C8B-B14F-4D97-AF65-F5344CB8AC3E}">
        <p14:creationId xmlns:p14="http://schemas.microsoft.com/office/powerpoint/2010/main" val="26232503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65A856-CBA4-4AB7-B82A-9DB583F5DBDA}"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4C9196-9B60-465E-B2FE-465FC79D2C83}" type="slidenum">
              <a:rPr lang="en-IN" smtClean="0"/>
              <a:t>‹#›</a:t>
            </a:fld>
            <a:endParaRPr lang="en-IN"/>
          </a:p>
        </p:txBody>
      </p:sp>
    </p:spTree>
    <p:extLst>
      <p:ext uri="{BB962C8B-B14F-4D97-AF65-F5344CB8AC3E}">
        <p14:creationId xmlns:p14="http://schemas.microsoft.com/office/powerpoint/2010/main" val="26799746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65A856-CBA4-4AB7-B82A-9DB583F5DBDA}"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4C9196-9B60-465E-B2FE-465FC79D2C83}" type="slidenum">
              <a:rPr lang="en-IN" smtClean="0"/>
              <a:t>‹#›</a:t>
            </a:fld>
            <a:endParaRPr lang="en-IN"/>
          </a:p>
        </p:txBody>
      </p:sp>
    </p:spTree>
    <p:extLst>
      <p:ext uri="{BB962C8B-B14F-4D97-AF65-F5344CB8AC3E}">
        <p14:creationId xmlns:p14="http://schemas.microsoft.com/office/powerpoint/2010/main" val="1052203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465A856-CBA4-4AB7-B82A-9DB583F5DBDA}" type="datetimeFigureOut">
              <a:rPr lang="en-IN" smtClean="0"/>
              <a:t>04-06-2025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A4C9196-9B60-465E-B2FE-465FC79D2C83}" type="slidenum">
              <a:rPr lang="en-IN" smtClean="0"/>
              <a:t>‹#›</a:t>
            </a:fld>
            <a:endParaRPr lang="en-IN"/>
          </a:p>
        </p:txBody>
      </p:sp>
    </p:spTree>
    <p:extLst>
      <p:ext uri="{BB962C8B-B14F-4D97-AF65-F5344CB8AC3E}">
        <p14:creationId xmlns:p14="http://schemas.microsoft.com/office/powerpoint/2010/main" val="4259111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465A856-CBA4-4AB7-B82A-9DB583F5DBDA}" type="datetimeFigureOut">
              <a:rPr lang="en-IN" smtClean="0"/>
              <a:t>04-06-2025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A4C9196-9B60-465E-B2FE-465FC79D2C83}" type="slidenum">
              <a:rPr lang="en-IN" smtClean="0"/>
              <a:t>‹#›</a:t>
            </a:fld>
            <a:endParaRPr lang="en-IN"/>
          </a:p>
        </p:txBody>
      </p:sp>
    </p:spTree>
    <p:extLst>
      <p:ext uri="{BB962C8B-B14F-4D97-AF65-F5344CB8AC3E}">
        <p14:creationId xmlns:p14="http://schemas.microsoft.com/office/powerpoint/2010/main" val="4112283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465A856-CBA4-4AB7-B82A-9DB583F5DBDA}" type="datetimeFigureOut">
              <a:rPr lang="en-IN" smtClean="0"/>
              <a:t>04-06-2025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A4C9196-9B60-465E-B2FE-465FC79D2C83}" type="slidenum">
              <a:rPr lang="en-IN" smtClean="0"/>
              <a:t>‹#›</a:t>
            </a:fld>
            <a:endParaRPr lang="en-IN"/>
          </a:p>
        </p:txBody>
      </p:sp>
    </p:spTree>
    <p:extLst>
      <p:ext uri="{BB962C8B-B14F-4D97-AF65-F5344CB8AC3E}">
        <p14:creationId xmlns:p14="http://schemas.microsoft.com/office/powerpoint/2010/main" val="35583789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65A856-CBA4-4AB7-B82A-9DB583F5DBDA}" type="datetimeFigureOut">
              <a:rPr lang="en-IN" smtClean="0"/>
              <a:t>04-06-2025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A4C9196-9B60-465E-B2FE-465FC79D2C83}" type="slidenum">
              <a:rPr lang="en-IN" smtClean="0"/>
              <a:t>‹#›</a:t>
            </a:fld>
            <a:endParaRPr lang="en-IN"/>
          </a:p>
        </p:txBody>
      </p:sp>
    </p:spTree>
    <p:extLst>
      <p:ext uri="{BB962C8B-B14F-4D97-AF65-F5344CB8AC3E}">
        <p14:creationId xmlns:p14="http://schemas.microsoft.com/office/powerpoint/2010/main" val="22946794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65A856-CBA4-4AB7-B82A-9DB583F5DBDA}" type="datetimeFigureOut">
              <a:rPr lang="en-IN" smtClean="0"/>
              <a:t>04-06-2025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A4C9196-9B60-465E-B2FE-465FC79D2C83}" type="slidenum">
              <a:rPr lang="en-IN" smtClean="0"/>
              <a:t>‹#›</a:t>
            </a:fld>
            <a:endParaRPr lang="en-IN"/>
          </a:p>
        </p:txBody>
      </p:sp>
    </p:spTree>
    <p:extLst>
      <p:ext uri="{BB962C8B-B14F-4D97-AF65-F5344CB8AC3E}">
        <p14:creationId xmlns:p14="http://schemas.microsoft.com/office/powerpoint/2010/main" val="839726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A4C9196-9B60-465E-B2FE-465FC79D2C83}" type="slidenum">
              <a:rPr lang="en-IN" smtClean="0"/>
              <a:t>‹#›</a:t>
            </a:fld>
            <a:endParaRPr lang="en-IN"/>
          </a:p>
        </p:txBody>
      </p:sp>
      <p:sp>
        <p:nvSpPr>
          <p:cNvPr id="5" name="Date Placeholder 4"/>
          <p:cNvSpPr>
            <a:spLocks noGrp="1"/>
          </p:cNvSpPr>
          <p:nvPr>
            <p:ph type="dt" sz="half" idx="10"/>
          </p:nvPr>
        </p:nvSpPr>
        <p:spPr/>
        <p:txBody>
          <a:bodyPr/>
          <a:lstStyle/>
          <a:p>
            <a:fld id="{4465A856-CBA4-4AB7-B82A-9DB583F5DBDA}" type="datetimeFigureOut">
              <a:rPr lang="en-IN" smtClean="0"/>
              <a:t>04-06-2025</a:t>
            </a:fld>
            <a:endParaRPr lang="en-IN"/>
          </a:p>
        </p:txBody>
      </p:sp>
    </p:spTree>
    <p:extLst>
      <p:ext uri="{BB962C8B-B14F-4D97-AF65-F5344CB8AC3E}">
        <p14:creationId xmlns:p14="http://schemas.microsoft.com/office/powerpoint/2010/main" val="3961822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65A856-CBA4-4AB7-B82A-9DB583F5DBDA}"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4C9196-9B60-465E-B2FE-465FC79D2C83}" type="slidenum">
              <a:rPr lang="en-IN" smtClean="0"/>
              <a:t>‹#›</a:t>
            </a:fld>
            <a:endParaRPr lang="en-IN"/>
          </a:p>
        </p:txBody>
      </p:sp>
    </p:spTree>
    <p:extLst>
      <p:ext uri="{BB962C8B-B14F-4D97-AF65-F5344CB8AC3E}">
        <p14:creationId xmlns:p14="http://schemas.microsoft.com/office/powerpoint/2010/main" val="566521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65A856-CBA4-4AB7-B82A-9DB583F5DBDA}"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4C9196-9B60-465E-B2FE-465FC79D2C83}"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624545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65A856-CBA4-4AB7-B82A-9DB583F5DBDA}"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4C9196-9B60-465E-B2FE-465FC79D2C83}" type="slidenum">
              <a:rPr lang="en-IN" smtClean="0"/>
              <a:t>‹#›</a:t>
            </a:fld>
            <a:endParaRPr lang="en-IN"/>
          </a:p>
        </p:txBody>
      </p:sp>
    </p:spTree>
    <p:extLst>
      <p:ext uri="{BB962C8B-B14F-4D97-AF65-F5344CB8AC3E}">
        <p14:creationId xmlns:p14="http://schemas.microsoft.com/office/powerpoint/2010/main" val="4074179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65A856-CBA4-4AB7-B82A-9DB583F5DBDA}"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4C9196-9B60-465E-B2FE-465FC79D2C83}"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544286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65A856-CBA4-4AB7-B82A-9DB583F5DBDA}"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4C9196-9B60-465E-B2FE-465FC79D2C83}" type="slidenum">
              <a:rPr lang="en-IN" smtClean="0"/>
              <a:t>‹#›</a:t>
            </a:fld>
            <a:endParaRPr lang="en-IN"/>
          </a:p>
        </p:txBody>
      </p:sp>
    </p:spTree>
    <p:extLst>
      <p:ext uri="{BB962C8B-B14F-4D97-AF65-F5344CB8AC3E}">
        <p14:creationId xmlns:p14="http://schemas.microsoft.com/office/powerpoint/2010/main" val="11379285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65A856-CBA4-4AB7-B82A-9DB583F5DBDA}"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4C9196-9B60-465E-B2FE-465FC79D2C83}" type="slidenum">
              <a:rPr lang="en-IN" smtClean="0"/>
              <a:t>‹#›</a:t>
            </a:fld>
            <a:endParaRPr lang="en-IN"/>
          </a:p>
        </p:txBody>
      </p:sp>
    </p:spTree>
    <p:extLst>
      <p:ext uri="{BB962C8B-B14F-4D97-AF65-F5344CB8AC3E}">
        <p14:creationId xmlns:p14="http://schemas.microsoft.com/office/powerpoint/2010/main" val="31933014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65A856-CBA4-4AB7-B82A-9DB583F5DBDA}"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A4C9196-9B60-465E-B2FE-465FC79D2C83}" type="slidenum">
              <a:rPr lang="en-IN" smtClean="0"/>
              <a:t>‹#›</a:t>
            </a:fld>
            <a:endParaRPr lang="en-IN"/>
          </a:p>
        </p:txBody>
      </p:sp>
    </p:spTree>
    <p:extLst>
      <p:ext uri="{BB962C8B-B14F-4D97-AF65-F5344CB8AC3E}">
        <p14:creationId xmlns:p14="http://schemas.microsoft.com/office/powerpoint/2010/main" val="2546567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465A856-CBA4-4AB7-B82A-9DB583F5DBDA}" type="datetimeFigureOut">
              <a:rPr lang="en-IN" smtClean="0"/>
              <a:t>04-06-2025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A4C9196-9B60-465E-B2FE-465FC79D2C83}" type="slidenum">
              <a:rPr lang="en-IN" smtClean="0"/>
              <a:t>‹#›</a:t>
            </a:fld>
            <a:endParaRPr lang="en-IN"/>
          </a:p>
        </p:txBody>
      </p:sp>
    </p:spTree>
    <p:extLst>
      <p:ext uri="{BB962C8B-B14F-4D97-AF65-F5344CB8AC3E}">
        <p14:creationId xmlns:p14="http://schemas.microsoft.com/office/powerpoint/2010/main" val="14592460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DA58298-C928-D782-FB2C-E87D35844E2C}"/>
              </a:ext>
            </a:extLst>
          </p:cNvPr>
          <p:cNvSpPr>
            <a:spLocks noGrp="1"/>
          </p:cNvSpPr>
          <p:nvPr>
            <p:ph type="title"/>
          </p:nvPr>
        </p:nvSpPr>
        <p:spPr>
          <a:xfrm>
            <a:off x="916324" y="2874819"/>
            <a:ext cx="8596668" cy="1320800"/>
          </a:xfrm>
        </p:spPr>
        <p:txBody>
          <a:bodyPr>
            <a:normAutofit fontScale="90000"/>
          </a:bodyPr>
          <a:lstStyle/>
          <a:p>
            <a:pPr algn="ctr"/>
            <a:r>
              <a:rPr lang="en-US" sz="3100" b="1" dirty="0"/>
              <a:t>A STUDY ON MARKETING STRATEGY TOWARDS TYRES WITH REFERENCE </a:t>
            </a:r>
            <a:br>
              <a:rPr lang="en-US" dirty="0"/>
            </a:br>
            <a:endParaRPr lang="en-IN" dirty="0"/>
          </a:p>
        </p:txBody>
      </p:sp>
    </p:spTree>
    <p:extLst>
      <p:ext uri="{BB962C8B-B14F-4D97-AF65-F5344CB8AC3E}">
        <p14:creationId xmlns:p14="http://schemas.microsoft.com/office/powerpoint/2010/main" val="3814306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5C03E75-40D5-3C2A-1189-0E74FEC63826}"/>
              </a:ext>
            </a:extLst>
          </p:cNvPr>
          <p:cNvSpPr>
            <a:spLocks noGrp="1"/>
          </p:cNvSpPr>
          <p:nvPr>
            <p:ph type="title"/>
          </p:nvPr>
        </p:nvSpPr>
        <p:spPr>
          <a:xfrm>
            <a:off x="95443" y="156238"/>
            <a:ext cx="8596668" cy="1320800"/>
          </a:xfrm>
        </p:spPr>
        <p:txBody>
          <a:bodyPr>
            <a:normAutofit/>
          </a:bodyPr>
          <a:lstStyle/>
          <a:p>
            <a:r>
              <a:rPr lang="en-US" sz="2800" b="1" dirty="0">
                <a:effectLst/>
                <a:ea typeface="Calibri" panose="020F0502020204030204" pitchFamily="34" charset="0"/>
              </a:rPr>
              <a:t>INTRODUCTION</a:t>
            </a:r>
            <a:endParaRPr lang="en-IN" sz="2800" dirty="0"/>
          </a:p>
        </p:txBody>
      </p:sp>
      <p:sp>
        <p:nvSpPr>
          <p:cNvPr id="4" name="Content Placeholder 3">
            <a:extLst>
              <a:ext uri="{FF2B5EF4-FFF2-40B4-BE49-F238E27FC236}">
                <a16:creationId xmlns:a16="http://schemas.microsoft.com/office/drawing/2014/main" id="{E2E2912A-A540-26E7-E44A-9A2878EB2CE9}"/>
              </a:ext>
            </a:extLst>
          </p:cNvPr>
          <p:cNvSpPr>
            <a:spLocks noGrp="1"/>
          </p:cNvSpPr>
          <p:nvPr>
            <p:ph idx="1"/>
          </p:nvPr>
        </p:nvSpPr>
        <p:spPr>
          <a:xfrm>
            <a:off x="249382" y="810491"/>
            <a:ext cx="9081654" cy="5652654"/>
          </a:xfrm>
        </p:spPr>
        <p:txBody>
          <a:bodyPr>
            <a:noAutofit/>
          </a:bodyPr>
          <a:lstStyle/>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The tyre industry is a critical component of the automotive sector, playing a vital role in ensuring vehicle safety, performance, and efficiency. With the rapid growth of the automotive market, the demand for high-quality tyres has significantly increased, leading to intense competition among tyre manufacturers.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Marketing strategies in this sector have become increasingly important, as companies strive to differentiate their products and establish strong brand identities to attract and retain customers.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The study of marketing strategies towards tyres involves examining the various tactics and approaches used by companies to promote their products, reach target consumers, and ultimately increase sales and market share.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These strategies include product positioning, pricing, distribution channels, promotional activities, and customer relationship management.</a:t>
            </a:r>
          </a:p>
          <a:p>
            <a:pPr algn="just">
              <a:lnSpc>
                <a:spcPct val="150000"/>
              </a:lnSpc>
            </a:pPr>
            <a:r>
              <a:rPr lang="en-IN" dirty="0">
                <a:effectLst/>
                <a:ea typeface="Calibri" panose="020F0502020204030204" pitchFamily="34" charset="0"/>
              </a:rPr>
              <a:t>           </a:t>
            </a:r>
            <a:endParaRPr lang="en-IN" dirty="0"/>
          </a:p>
        </p:txBody>
      </p:sp>
    </p:spTree>
    <p:extLst>
      <p:ext uri="{BB962C8B-B14F-4D97-AF65-F5344CB8AC3E}">
        <p14:creationId xmlns:p14="http://schemas.microsoft.com/office/powerpoint/2010/main" val="217333957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23</TotalTime>
  <Words>145</Words>
  <Application>Microsoft Office PowerPoint</Application>
  <PresentationFormat>Widescreen</PresentationFormat>
  <Paragraphs>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Trebuchet MS</vt:lpstr>
      <vt:lpstr>Wingdings 3</vt:lpstr>
      <vt:lpstr>Facet</vt:lpstr>
      <vt:lpstr>A STUDY ON MARKETING STRATEGY TOWARDS TYRES WITH REFERENCE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2025-06-04T08:03:46Z</dcterms:created>
  <dcterms:modified xsi:type="dcterms:W3CDTF">2025-06-04T08:27:40Z</dcterms:modified>
</cp:coreProperties>
</file>