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1458772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3408700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3386198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953BB36-48D6-4039-ADDD-E2ABE471768C}"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98602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953BB36-48D6-4039-ADDD-E2ABE471768C}" type="datetimeFigureOut">
              <a:rPr lang="en-IN" smtClean="0"/>
              <a:t>03-06-2025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2085166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953BB36-48D6-4039-ADDD-E2ABE471768C}" type="datetimeFigureOut">
              <a:rPr lang="en-IN" smtClean="0"/>
              <a:t>03-06-2025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850899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53BB36-48D6-4039-ADDD-E2ABE471768C}" type="datetimeFigureOut">
              <a:rPr lang="en-IN" smtClean="0"/>
              <a:t>03-06-2025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2752020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953BB36-48D6-4039-ADDD-E2ABE471768C}"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241290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953BB36-48D6-4039-ADDD-E2ABE471768C}"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2077606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3906292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22550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1724198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58509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6858142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28475788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53BB36-48D6-4039-ADDD-E2ABE471768C}"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565B1E-745D-48ED-B618-025C1068824F}" type="slidenum">
              <a:rPr lang="en-IN" smtClean="0"/>
              <a:t>‹#›</a:t>
            </a:fld>
            <a:endParaRPr lang="en-IN"/>
          </a:p>
        </p:txBody>
      </p:sp>
    </p:spTree>
    <p:extLst>
      <p:ext uri="{BB962C8B-B14F-4D97-AF65-F5344CB8AC3E}">
        <p14:creationId xmlns:p14="http://schemas.microsoft.com/office/powerpoint/2010/main" val="1783735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953BB36-48D6-4039-ADDD-E2ABE471768C}" type="datetimeFigureOut">
              <a:rPr lang="en-IN" smtClean="0"/>
              <a:t>03-06-2025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4565B1E-745D-48ED-B618-025C1068824F}" type="slidenum">
              <a:rPr lang="en-IN" smtClean="0"/>
              <a:t>‹#›</a:t>
            </a:fld>
            <a:endParaRPr lang="en-IN"/>
          </a:p>
        </p:txBody>
      </p:sp>
    </p:spTree>
    <p:extLst>
      <p:ext uri="{BB962C8B-B14F-4D97-AF65-F5344CB8AC3E}">
        <p14:creationId xmlns:p14="http://schemas.microsoft.com/office/powerpoint/2010/main" val="1269352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5022358-2050-922B-E99A-0C55A6EA14CA}"/>
              </a:ext>
            </a:extLst>
          </p:cNvPr>
          <p:cNvSpPr>
            <a:spLocks noGrp="1"/>
          </p:cNvSpPr>
          <p:nvPr>
            <p:ph type="title"/>
          </p:nvPr>
        </p:nvSpPr>
        <p:spPr>
          <a:xfrm>
            <a:off x="1092971" y="2583873"/>
            <a:ext cx="8596668" cy="1320800"/>
          </a:xfrm>
        </p:spPr>
        <p:txBody>
          <a:bodyPr>
            <a:normAutofit/>
          </a:bodyPr>
          <a:lstStyle/>
          <a:p>
            <a:pPr algn="ctr"/>
            <a:r>
              <a:rPr lang="en-US" sz="2800" b="1" dirty="0"/>
              <a:t>A STUDY ON FINANCIAL PLANNING ANALYSIS IN INDUSTRIES PVT LTD </a:t>
            </a:r>
            <a:endParaRPr lang="en-IN" sz="2800" b="1" dirty="0"/>
          </a:p>
        </p:txBody>
      </p:sp>
    </p:spTree>
    <p:extLst>
      <p:ext uri="{BB962C8B-B14F-4D97-AF65-F5344CB8AC3E}">
        <p14:creationId xmlns:p14="http://schemas.microsoft.com/office/powerpoint/2010/main" val="1198971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A9037-EE20-3616-7F72-B0741CE471EB}"/>
              </a:ext>
            </a:extLst>
          </p:cNvPr>
          <p:cNvSpPr>
            <a:spLocks noGrp="1"/>
          </p:cNvSpPr>
          <p:nvPr>
            <p:ph type="title"/>
          </p:nvPr>
        </p:nvSpPr>
        <p:spPr>
          <a:xfrm>
            <a:off x="0"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665AA56B-7996-4A5C-68A2-5D484049B923}"/>
              </a:ext>
            </a:extLst>
          </p:cNvPr>
          <p:cNvSpPr>
            <a:spLocks noGrp="1"/>
          </p:cNvSpPr>
          <p:nvPr>
            <p:ph idx="1"/>
          </p:nvPr>
        </p:nvSpPr>
        <p:spPr>
          <a:xfrm>
            <a:off x="230522" y="586726"/>
            <a:ext cx="9339505" cy="6271274"/>
          </a:xfrm>
        </p:spPr>
        <p:txBody>
          <a:bodyPr>
            <a:noAutofit/>
          </a:bodyPr>
          <a:lstStyle/>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Financial planning plays a pivotal role in the success and sustainability of any organization, especially within the dynamic and competitive landscape of private industries. Effective financial planning is essential not only for managing current financial resources but also for forecasting future growth, mitigating risks, and ensuring long-term stability. </a:t>
            </a:r>
          </a:p>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This study focuses on the financial planning and analysis (FP&amp;A) practices employed by Industries </a:t>
            </a:r>
            <a:r>
              <a:rPr lang="en-IN" kern="100" dirty="0" err="1">
                <a:effectLst/>
                <a:ea typeface="Calibri" panose="020F0502020204030204" pitchFamily="34" charset="0"/>
                <a:cs typeface="Times New Roman" panose="02020603050405020304" pitchFamily="18" charset="0"/>
              </a:rPr>
              <a:t>Pvt.</a:t>
            </a:r>
            <a:r>
              <a:rPr lang="en-IN" kern="100" dirty="0">
                <a:effectLst/>
                <a:ea typeface="Calibri" panose="020F0502020204030204" pitchFamily="34" charset="0"/>
                <a:cs typeface="Times New Roman" panose="02020603050405020304" pitchFamily="18" charset="0"/>
              </a:rPr>
              <a:t> Ltd, a reputed player in its sector, to understand how strategic financial decisions are made and what impact they have on the organization’s overall performance.</a:t>
            </a:r>
          </a:p>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Industries </a:t>
            </a:r>
            <a:r>
              <a:rPr lang="en-IN" kern="100" dirty="0" err="1">
                <a:effectLst/>
                <a:ea typeface="Calibri" panose="020F0502020204030204" pitchFamily="34" charset="0"/>
                <a:cs typeface="Times New Roman" panose="02020603050405020304" pitchFamily="18" charset="0"/>
              </a:rPr>
              <a:t>Pvt.</a:t>
            </a:r>
            <a:r>
              <a:rPr lang="en-IN" kern="100" dirty="0">
                <a:effectLst/>
                <a:ea typeface="Calibri" panose="020F0502020204030204" pitchFamily="34" charset="0"/>
                <a:cs typeface="Times New Roman" panose="02020603050405020304" pitchFamily="18" charset="0"/>
              </a:rPr>
              <a:t> Ltd operates in a sector that demands agility, innovation, and robust fiscal discipline. As markets evolve and business environments become increasingly volatile, the importance of strong financial planning becomes more pronounced. </a:t>
            </a:r>
          </a:p>
        </p:txBody>
      </p:sp>
    </p:spTree>
    <p:extLst>
      <p:ext uri="{BB962C8B-B14F-4D97-AF65-F5344CB8AC3E}">
        <p14:creationId xmlns:p14="http://schemas.microsoft.com/office/powerpoint/2010/main" val="6427239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50</TotalTime>
  <Words>151</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FINANCIAL PLANNING ANALYSIS IN INDUSTRIES PVT LTD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2025-06-03T06:39:31Z</dcterms:created>
  <dcterms:modified xsi:type="dcterms:W3CDTF">2025-06-03T07:29:45Z</dcterms:modified>
</cp:coreProperties>
</file>