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1374998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3737086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839415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363368-0469-49A5-9BB6-A2551F818415}"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551025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363368-0469-49A5-9BB6-A2551F818415}" type="datetimeFigureOut">
              <a:rPr lang="en-IN" smtClean="0"/>
              <a:t>03-06-2025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3224778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363368-0469-49A5-9BB6-A2551F818415}" type="datetimeFigureOut">
              <a:rPr lang="en-IN" smtClean="0"/>
              <a:t>03-06-2025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4071238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363368-0469-49A5-9BB6-A2551F818415}" type="datetimeFigureOut">
              <a:rPr lang="en-IN" smtClean="0"/>
              <a:t>03-06-2025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417013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B363368-0469-49A5-9BB6-A2551F818415}"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2215625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48C905-8EA3-41EC-808F-6F49E26DE1BC}" type="slidenum">
              <a:rPr lang="en-IN" smtClean="0"/>
              <a:t>‹#›</a:t>
            </a:fld>
            <a:endParaRPr lang="en-IN"/>
          </a:p>
        </p:txBody>
      </p:sp>
      <p:sp>
        <p:nvSpPr>
          <p:cNvPr id="5" name="Date Placeholder 4"/>
          <p:cNvSpPr>
            <a:spLocks noGrp="1"/>
          </p:cNvSpPr>
          <p:nvPr>
            <p:ph type="dt" sz="half" idx="10"/>
          </p:nvPr>
        </p:nvSpPr>
        <p:spPr/>
        <p:txBody>
          <a:bodyPr/>
          <a:lstStyle/>
          <a:p>
            <a:fld id="{FB363368-0469-49A5-9BB6-A2551F818415}" type="datetimeFigureOut">
              <a:rPr lang="en-IN" smtClean="0"/>
              <a:t>03-06-2025</a:t>
            </a:fld>
            <a:endParaRPr lang="en-IN"/>
          </a:p>
        </p:txBody>
      </p:sp>
    </p:spTree>
    <p:extLst>
      <p:ext uri="{BB962C8B-B14F-4D97-AF65-F5344CB8AC3E}">
        <p14:creationId xmlns:p14="http://schemas.microsoft.com/office/powerpoint/2010/main" val="1311819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3309072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93897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17966402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708574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1195971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487085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363368-0469-49A5-9BB6-A2551F818415}"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48C905-8EA3-41EC-808F-6F49E26DE1BC}" type="slidenum">
              <a:rPr lang="en-IN" smtClean="0"/>
              <a:t>‹#›</a:t>
            </a:fld>
            <a:endParaRPr lang="en-IN"/>
          </a:p>
        </p:txBody>
      </p:sp>
    </p:spTree>
    <p:extLst>
      <p:ext uri="{BB962C8B-B14F-4D97-AF65-F5344CB8AC3E}">
        <p14:creationId xmlns:p14="http://schemas.microsoft.com/office/powerpoint/2010/main" val="1918828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B363368-0469-49A5-9BB6-A2551F818415}" type="datetimeFigureOut">
              <a:rPr lang="en-IN" smtClean="0"/>
              <a:t>03-06-2025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448C905-8EA3-41EC-808F-6F49E26DE1BC}" type="slidenum">
              <a:rPr lang="en-IN" smtClean="0"/>
              <a:t>‹#›</a:t>
            </a:fld>
            <a:endParaRPr lang="en-IN"/>
          </a:p>
        </p:txBody>
      </p:sp>
    </p:spTree>
    <p:extLst>
      <p:ext uri="{BB962C8B-B14F-4D97-AF65-F5344CB8AC3E}">
        <p14:creationId xmlns:p14="http://schemas.microsoft.com/office/powerpoint/2010/main" val="158793745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45D5E99-9D8F-7D59-FEE1-59BB72FBAC7B}"/>
              </a:ext>
            </a:extLst>
          </p:cNvPr>
          <p:cNvSpPr>
            <a:spLocks noGrp="1"/>
          </p:cNvSpPr>
          <p:nvPr>
            <p:ph type="title"/>
          </p:nvPr>
        </p:nvSpPr>
        <p:spPr>
          <a:xfrm>
            <a:off x="947498" y="2531918"/>
            <a:ext cx="8596668" cy="1320800"/>
          </a:xfrm>
        </p:spPr>
        <p:txBody>
          <a:bodyPr>
            <a:normAutofit/>
          </a:bodyPr>
          <a:lstStyle/>
          <a:p>
            <a:pPr algn="ctr"/>
            <a:r>
              <a:rPr lang="en-US" sz="3200" b="1" dirty="0"/>
              <a:t>A STUDY ON FINANCIAL PERFORMANCE ANALYSIS OF CLOTHING COMPANY</a:t>
            </a:r>
            <a:endParaRPr lang="en-IN" sz="3200" b="1" dirty="0"/>
          </a:p>
        </p:txBody>
      </p:sp>
    </p:spTree>
    <p:extLst>
      <p:ext uri="{BB962C8B-B14F-4D97-AF65-F5344CB8AC3E}">
        <p14:creationId xmlns:p14="http://schemas.microsoft.com/office/powerpoint/2010/main" val="966970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A53D8-9B2A-355E-DEC7-859E1A09F34F}"/>
              </a:ext>
            </a:extLst>
          </p:cNvPr>
          <p:cNvSpPr>
            <a:spLocks noGrp="1"/>
          </p:cNvSpPr>
          <p:nvPr>
            <p:ph type="title"/>
          </p:nvPr>
        </p:nvSpPr>
        <p:spPr>
          <a:xfrm>
            <a:off x="1925" y="0"/>
            <a:ext cx="8596668" cy="1320800"/>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29540FB9-D3C5-593A-2A6E-92A264A95D2C}"/>
              </a:ext>
            </a:extLst>
          </p:cNvPr>
          <p:cNvSpPr>
            <a:spLocks noGrp="1"/>
          </p:cNvSpPr>
          <p:nvPr>
            <p:ph idx="1"/>
          </p:nvPr>
        </p:nvSpPr>
        <p:spPr>
          <a:xfrm>
            <a:off x="228599" y="748146"/>
            <a:ext cx="9455728" cy="6109854"/>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Employee retention has become one of the most important challenges faced by organizations in today’s dynamic business environment. This is particularly true for the textile industry, which is highly competitive and heavily reliant on a large workforce to maintain its production processes.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 textile sector is a vital part of many economies, providing employment to millions and contributing significantly to export revenues.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However, this industry often struggles with high employee turnover, which leads to increased recruitment costs, loss of skilled </a:t>
            </a:r>
            <a:r>
              <a:rPr lang="en-IN" kern="100" dirty="0" err="1">
                <a:effectLst/>
                <a:ea typeface="Calibri" panose="020F0502020204030204" pitchFamily="34" charset="0"/>
                <a:cs typeface="Times New Roman" panose="02020603050405020304" pitchFamily="18" charset="0"/>
              </a:rPr>
              <a:t>labor</a:t>
            </a:r>
            <a:r>
              <a:rPr lang="en-IN" kern="100" dirty="0">
                <a:effectLst/>
                <a:ea typeface="Calibri" panose="020F0502020204030204" pitchFamily="34" charset="0"/>
                <a:cs typeface="Times New Roman" panose="02020603050405020304" pitchFamily="18" charset="0"/>
              </a:rPr>
              <a:t>, and disruptions in production.</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 In the textile industry, employees often face strenuous working conditions, long hours, and relatively low wages compared to other sectors. These factors contribute to dissatisfaction and make it difficult for textile companies to retain their workforce. </a:t>
            </a:r>
          </a:p>
        </p:txBody>
      </p:sp>
    </p:spTree>
    <p:extLst>
      <p:ext uri="{BB962C8B-B14F-4D97-AF65-F5344CB8AC3E}">
        <p14:creationId xmlns:p14="http://schemas.microsoft.com/office/powerpoint/2010/main" val="72925268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TotalTime>
  <Words>147</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 STUDY ON FINANCIAL PERFORMANCE ANALYSIS OF CLOTHING COMPANY</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2025-06-03T07:53:25Z</dcterms:created>
  <dcterms:modified xsi:type="dcterms:W3CDTF">2025-06-03T07:55:43Z</dcterms:modified>
</cp:coreProperties>
</file>