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4856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52988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63494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19101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951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03793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8224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7167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4828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5632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0942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38067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93766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939715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41944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4941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70D45-519A-4454-8154-80C346A98F93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1A174B3-E81D-4030-BE74-71FBC856CCA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38276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9410F9D-61F3-D205-9A9A-C27768074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755" y="2292926"/>
            <a:ext cx="8899929" cy="2424545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/>
              <a:t>A Study on Customer service quality among customer preference towards Muthoot Finance or </a:t>
            </a:r>
            <a:r>
              <a:rPr lang="en-US" sz="2800" b="1" dirty="0" err="1"/>
              <a:t>manapuram</a:t>
            </a:r>
            <a:r>
              <a:rPr lang="en-US" sz="2800" b="1" dirty="0"/>
              <a:t> finance with reference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3926577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D96B0-97EF-612F-020E-282B8B5BE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ea typeface="Calibri" panose="020F0502020204030204" pitchFamily="34" charset="0"/>
              </a:rPr>
              <a:t>INTRODUCTION</a:t>
            </a:r>
            <a:endParaRPr lang="en-IN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7C1DB-81EE-281A-C3DA-928040518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381" y="623454"/>
            <a:ext cx="9549246" cy="612024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the current economic landscape, non-banking financial companies (NBFCs) play a significant role in delivering financial services to both urban and rural populations, especially in areas where traditional banks may have limited reach.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Among these, </a:t>
            </a:r>
            <a:r>
              <a:rPr lang="en-IN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Muthoot Finance</a:t>
            </a: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IN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Manappuram</a:t>
            </a:r>
            <a:r>
              <a:rPr lang="en-IN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Finance</a:t>
            </a: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have emerged as leading gold loan providers in India, offering a wide range of financial products such as personal loans, insurance, money transfer services, and microfinance.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 competition intensifies between these two prominent institutions, the focus has shifted not just to product offerings and interest rates, but also to </a:t>
            </a:r>
            <a:r>
              <a:rPr lang="en-IN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customer service quality</a:t>
            </a: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which has become a key determinant in influencing customer preference and satisfaction.</a:t>
            </a:r>
          </a:p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Calibri" panose="020F0502020204030204" pitchFamily="34" charset="0"/>
              </a:rPr>
              <a:t>Customer service quality refers to the ability of a company to meet or exceed customer expectations through timely, courteous, reliable, and personalized interactions.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518715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164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A Study on Customer service quality among customer preference towards Muthoot Finance or manapuram finance with reference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2025-06-09T13:56:11Z</dcterms:created>
  <dcterms:modified xsi:type="dcterms:W3CDTF">2025-06-09T13:58:41Z</dcterms:modified>
</cp:coreProperties>
</file>