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3027367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3086427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2754604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B777DED-361A-43E0-938B-CCD5E1371B55}"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2375553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B777DED-361A-43E0-938B-CCD5E1371B55}" type="datetimeFigureOut">
              <a:rPr lang="en-IN" smtClean="0"/>
              <a:t>05-06-2025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3325660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777DED-361A-43E0-938B-CCD5E1371B55}" type="datetimeFigureOut">
              <a:rPr lang="en-IN" smtClean="0"/>
              <a:t>05-06-2025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133658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777DED-361A-43E0-938B-CCD5E1371B55}" type="datetimeFigureOut">
              <a:rPr lang="en-IN" smtClean="0"/>
              <a:t>05-06-2025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2218146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B777DED-361A-43E0-938B-CCD5E1371B55}"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1064513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777DED-361A-43E0-938B-CCD5E1371B55}" type="datetimeFigureOut">
              <a:rPr lang="en-IN" smtClean="0"/>
              <a:t>05-06-2025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3676023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2715610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0054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3300616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89813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16853320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1672506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777DED-361A-43E0-938B-CCD5E1371B55}" type="datetimeFigureOut">
              <a:rPr lang="en-IN" smtClean="0"/>
              <a:t>05-06-2025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A595D38-8023-452E-B1F1-16FFE2E47A8C}" type="slidenum">
              <a:rPr lang="en-IN" smtClean="0"/>
              <a:t>‹#›</a:t>
            </a:fld>
            <a:endParaRPr lang="en-IN"/>
          </a:p>
        </p:txBody>
      </p:sp>
    </p:spTree>
    <p:extLst>
      <p:ext uri="{BB962C8B-B14F-4D97-AF65-F5344CB8AC3E}">
        <p14:creationId xmlns:p14="http://schemas.microsoft.com/office/powerpoint/2010/main" val="2904931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B777DED-361A-43E0-938B-CCD5E1371B55}" type="datetimeFigureOut">
              <a:rPr lang="en-IN" smtClean="0"/>
              <a:t>05-06-2025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A595D38-8023-452E-B1F1-16FFE2E47A8C}" type="slidenum">
              <a:rPr lang="en-IN" smtClean="0"/>
              <a:t>‹#›</a:t>
            </a:fld>
            <a:endParaRPr lang="en-IN"/>
          </a:p>
        </p:txBody>
      </p:sp>
    </p:spTree>
    <p:extLst>
      <p:ext uri="{BB962C8B-B14F-4D97-AF65-F5344CB8AC3E}">
        <p14:creationId xmlns:p14="http://schemas.microsoft.com/office/powerpoint/2010/main" val="48326193"/>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A4D285-59CF-DFD7-C62F-E40F5E7E6E9E}"/>
              </a:ext>
            </a:extLst>
          </p:cNvPr>
          <p:cNvSpPr>
            <a:spLocks noGrp="1"/>
          </p:cNvSpPr>
          <p:nvPr>
            <p:ph type="title"/>
          </p:nvPr>
        </p:nvSpPr>
        <p:spPr>
          <a:xfrm>
            <a:off x="895543" y="2768600"/>
            <a:ext cx="8596668" cy="1320800"/>
          </a:xfrm>
        </p:spPr>
        <p:txBody>
          <a:bodyPr>
            <a:normAutofit/>
          </a:bodyPr>
          <a:lstStyle/>
          <a:p>
            <a:pPr algn="ctr"/>
            <a:r>
              <a:rPr lang="en-US" sz="2800" b="1" dirty="0"/>
              <a:t>A STUDY ON CUSTOMER SATISFACTION OF DAIRY PRODUCTS WITH REFERENCE </a:t>
            </a:r>
            <a:endParaRPr lang="en-IN" sz="2800" b="1" dirty="0"/>
          </a:p>
        </p:txBody>
      </p:sp>
    </p:spTree>
    <p:extLst>
      <p:ext uri="{BB962C8B-B14F-4D97-AF65-F5344CB8AC3E}">
        <p14:creationId xmlns:p14="http://schemas.microsoft.com/office/powerpoint/2010/main" val="3679591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82B21-1160-DCA2-1540-C863DF27CC1F}"/>
              </a:ext>
            </a:extLst>
          </p:cNvPr>
          <p:cNvSpPr>
            <a:spLocks noGrp="1"/>
          </p:cNvSpPr>
          <p:nvPr>
            <p:ph type="title"/>
          </p:nvPr>
        </p:nvSpPr>
        <p:spPr>
          <a:xfrm>
            <a:off x="0" y="0"/>
            <a:ext cx="8596668" cy="1320800"/>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597F1B27-FFFE-5A64-30A5-70EB0593D375}"/>
              </a:ext>
            </a:extLst>
          </p:cNvPr>
          <p:cNvSpPr>
            <a:spLocks noGrp="1"/>
          </p:cNvSpPr>
          <p:nvPr>
            <p:ph idx="1"/>
          </p:nvPr>
        </p:nvSpPr>
        <p:spPr>
          <a:xfrm>
            <a:off x="228599" y="748145"/>
            <a:ext cx="9403774" cy="5798128"/>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The dairy industry is one of the most significant segments of the food and beverage sector, contributing not only to the nutritional needs of consumers but also to the agricultural economy of many nations.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Dairy products such as milk, curd, butter, cheese, paneer, yogurt, and ghee are daily essentials in households across rural and urban regions. With rising health awareness, increased disposable income, and evolving dietary preferences, consumers today expect not just product availability but high quality, hygiene, and value for money.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As competition intensifies, dairy companies must focus not only on production efficiency but also on maintaining a strong customer base by ensuring high levels of satisfaction.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Customer satisfaction is a crucial determinant of loyalty, repeat purchase, and positive word-of-mouth, all of which are vital for sustaining a brand in a saturated market.</a:t>
            </a:r>
          </a:p>
        </p:txBody>
      </p:sp>
    </p:spTree>
    <p:extLst>
      <p:ext uri="{BB962C8B-B14F-4D97-AF65-F5344CB8AC3E}">
        <p14:creationId xmlns:p14="http://schemas.microsoft.com/office/powerpoint/2010/main" val="310856910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3951</TotalTime>
  <Words>166</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CUSTOMER SATISFACTION OF DAIRY PRODUCTS WITH REFERENCE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2025-06-05T12:57:21Z</dcterms:created>
  <dcterms:modified xsi:type="dcterms:W3CDTF">2025-06-08T06:48:28Z</dcterms:modified>
</cp:coreProperties>
</file>