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7242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46934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2980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17889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24756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5289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83712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4028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99498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19225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81013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698553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8843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034027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48672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25679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4B0D6-A7D6-4259-962F-2C24635261D5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6B6047D-6743-4DDE-9360-315BFB8D872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79538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F880B89-8D0D-51FC-052E-CA2D22CEA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818" y="2788226"/>
            <a:ext cx="10271529" cy="1281547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/>
              <a:t>A Study on Customer relationship management implementation towards bank with reference </a:t>
            </a:r>
            <a:endParaRPr lang="en-IN" sz="2800" b="1" dirty="0"/>
          </a:p>
        </p:txBody>
      </p:sp>
    </p:spTree>
    <p:extLst>
      <p:ext uri="{BB962C8B-B14F-4D97-AF65-F5344CB8AC3E}">
        <p14:creationId xmlns:p14="http://schemas.microsoft.com/office/powerpoint/2010/main" val="1488147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5D132-BDAA-1EBE-8AA8-884994DA9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5" y="0"/>
            <a:ext cx="8596668" cy="1320800"/>
          </a:xfrm>
        </p:spPr>
        <p:txBody>
          <a:bodyPr>
            <a:normAutofit/>
          </a:bodyPr>
          <a:lstStyle/>
          <a:p>
            <a:r>
              <a:rPr lang="en-US" sz="3200" b="1" dirty="0">
                <a:effectLst/>
                <a:ea typeface="Calibri" panose="020F0502020204030204" pitchFamily="34" charset="0"/>
              </a:rPr>
              <a:t>INTRODUCTION</a:t>
            </a:r>
            <a:endParaRPr lang="en-IN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12B506-9BE0-E0B0-ABC0-23FE96548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690" y="660400"/>
            <a:ext cx="9590809" cy="608907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dirty="0">
                <a:effectLst/>
                <a:ea typeface="Times New Roman" panose="02020603050405020304" pitchFamily="18" charset="0"/>
              </a:rPr>
              <a:t>In today's highly competitive and dynamic banking environment, the concept of Customer Relationship Management (CRM) has emerged as a strategic necessity rather than a mere business function. </a:t>
            </a:r>
          </a:p>
          <a:p>
            <a:pPr algn="just">
              <a:lnSpc>
                <a:spcPct val="150000"/>
              </a:lnSpc>
            </a:pPr>
            <a:r>
              <a:rPr lang="en-IN" dirty="0">
                <a:effectLst/>
                <a:ea typeface="Times New Roman" panose="02020603050405020304" pitchFamily="18" charset="0"/>
              </a:rPr>
              <a:t>CRM is a comprehensive approach that enables banks to understand, anticipate, and manage the needs of current and potential customers. </a:t>
            </a:r>
          </a:p>
          <a:p>
            <a:pPr algn="just">
              <a:lnSpc>
                <a:spcPct val="150000"/>
              </a:lnSpc>
            </a:pPr>
            <a:r>
              <a:rPr lang="en-IN" dirty="0">
                <a:effectLst/>
                <a:ea typeface="Times New Roman" panose="02020603050405020304" pitchFamily="18" charset="0"/>
              </a:rPr>
              <a:t>The evolution of the banking sector, particularly after liberalization and digitization, has compelled banks to shift from product-centric strategies to customer-centric approaches. </a:t>
            </a:r>
          </a:p>
          <a:p>
            <a:pPr algn="just">
              <a:lnSpc>
                <a:spcPct val="150000"/>
              </a:lnSpc>
            </a:pPr>
            <a:r>
              <a:rPr lang="en-IN" dirty="0">
                <a:effectLst/>
                <a:ea typeface="Times New Roman" panose="02020603050405020304" pitchFamily="18" charset="0"/>
              </a:rPr>
              <a:t>As customers become more informed, connected, and demanding, the need to build and maintain strong, long-term relationships has intensified. </a:t>
            </a:r>
          </a:p>
          <a:p>
            <a:pPr algn="just">
              <a:lnSpc>
                <a:spcPct val="150000"/>
              </a:lnSpc>
            </a:pPr>
            <a:r>
              <a:rPr lang="en-IN" dirty="0">
                <a:effectLst/>
                <a:ea typeface="Times New Roman" panose="02020603050405020304" pitchFamily="18" charset="0"/>
              </a:rPr>
              <a:t>CRM systems help banks to </a:t>
            </a:r>
            <a:r>
              <a:rPr lang="en-IN" dirty="0" err="1">
                <a:effectLst/>
                <a:ea typeface="Times New Roman" panose="02020603050405020304" pitchFamily="18" charset="0"/>
              </a:rPr>
              <a:t>analyze</a:t>
            </a:r>
            <a:r>
              <a:rPr lang="en-IN" dirty="0">
                <a:effectLst/>
                <a:ea typeface="Times New Roman" panose="02020603050405020304" pitchFamily="18" charset="0"/>
              </a:rPr>
              <a:t> customer data, enhance service quality, foster loyalty, and drive profitability. By integrating technology, people, and processes, CRM aids in delivering personalized services that align with individual customer preferences.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74481386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105</TotalTime>
  <Words>157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Times New Roman</vt:lpstr>
      <vt:lpstr>Trebuchet MS</vt:lpstr>
      <vt:lpstr>Wingdings 3</vt:lpstr>
      <vt:lpstr>Facet</vt:lpstr>
      <vt:lpstr>A Study on Customer relationship management implementation towards bank with reference 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2025-06-09T06:40:03Z</dcterms:created>
  <dcterms:modified xsi:type="dcterms:W3CDTF">2025-06-09T08:25:07Z</dcterms:modified>
</cp:coreProperties>
</file>