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3111676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098759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878305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20B945-37EF-40DB-8055-BEE42191A12A}" type="datetimeFigureOut">
              <a:rPr lang="en-IN" smtClean="0"/>
              <a:t>11-06-2025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3151136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20B945-37EF-40DB-8055-BEE42191A12A}" type="datetimeFigureOut">
              <a:rPr lang="en-IN" smtClean="0"/>
              <a:t>11-06-2025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4095004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2027711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537680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417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20B945-37EF-40DB-8055-BEE42191A12A}" type="datetimeFigureOut">
              <a:rPr lang="en-IN" smtClean="0"/>
              <a:t>11-06-2025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980807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20B945-37EF-40DB-8055-BEE42191A12A}" type="datetimeFigureOut">
              <a:rPr lang="en-IN" smtClean="0"/>
              <a:t>11-06-2025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210788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123375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010529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9024256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552750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14328076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38000426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20B945-37EF-40DB-8055-BEE42191A12A}" type="datetimeFigureOut">
              <a:rPr lang="en-IN" smtClean="0"/>
              <a:t>11-06-2025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2FEB0B-4025-4F00-A216-0D6980E3357E}" type="slidenum">
              <a:rPr lang="en-IN" smtClean="0"/>
              <a:t>‹#›</a:t>
            </a:fld>
            <a:endParaRPr lang="en-IN"/>
          </a:p>
        </p:txBody>
      </p:sp>
    </p:spTree>
    <p:extLst>
      <p:ext uri="{BB962C8B-B14F-4D97-AF65-F5344CB8AC3E}">
        <p14:creationId xmlns:p14="http://schemas.microsoft.com/office/powerpoint/2010/main" val="876701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120B945-37EF-40DB-8055-BEE42191A12A}" type="datetimeFigureOut">
              <a:rPr lang="en-IN" smtClean="0"/>
              <a:t>11-06-2025</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72FEB0B-4025-4F00-A216-0D6980E3357E}" type="slidenum">
              <a:rPr lang="en-IN" smtClean="0"/>
              <a:t>‹#›</a:t>
            </a:fld>
            <a:endParaRPr lang="en-IN"/>
          </a:p>
        </p:txBody>
      </p:sp>
    </p:spTree>
    <p:extLst>
      <p:ext uri="{BB962C8B-B14F-4D97-AF65-F5344CB8AC3E}">
        <p14:creationId xmlns:p14="http://schemas.microsoft.com/office/powerpoint/2010/main" val="1031868719"/>
      </p:ext>
    </p:extLst>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4BFF52-109D-3E86-5795-B723B1998486}"/>
              </a:ext>
            </a:extLst>
          </p:cNvPr>
          <p:cNvSpPr>
            <a:spLocks noGrp="1"/>
          </p:cNvSpPr>
          <p:nvPr>
            <p:ph type="title"/>
          </p:nvPr>
        </p:nvSpPr>
        <p:spPr>
          <a:xfrm>
            <a:off x="1393638" y="2333472"/>
            <a:ext cx="9404723" cy="1400530"/>
          </a:xfrm>
        </p:spPr>
        <p:txBody>
          <a:bodyPr>
            <a:normAutofit/>
          </a:bodyPr>
          <a:lstStyle/>
          <a:p>
            <a:pPr algn="ctr"/>
            <a:r>
              <a:rPr lang="en-US" sz="3200" b="1" dirty="0">
                <a:latin typeface="Aptos" panose="020B0004020202020204" pitchFamily="34" charset="0"/>
              </a:rPr>
              <a:t>A Study on Customer purchase </a:t>
            </a:r>
            <a:r>
              <a:rPr lang="en-US" sz="3200" b="1" dirty="0" err="1">
                <a:latin typeface="Aptos" panose="020B0004020202020204" pitchFamily="34" charset="0"/>
              </a:rPr>
              <a:t>behaviour</a:t>
            </a:r>
            <a:r>
              <a:rPr lang="en-US" sz="3200" b="1" dirty="0">
                <a:latin typeface="Aptos" panose="020B0004020202020204" pitchFamily="34" charset="0"/>
              </a:rPr>
              <a:t> towards online sales with reference to tiles </a:t>
            </a:r>
            <a:endParaRPr lang="en-IN" sz="3200" b="1" dirty="0">
              <a:latin typeface="Aptos" panose="020B0004020202020204" pitchFamily="34" charset="0"/>
            </a:endParaRPr>
          </a:p>
        </p:txBody>
      </p:sp>
    </p:spTree>
    <p:extLst>
      <p:ext uri="{BB962C8B-B14F-4D97-AF65-F5344CB8AC3E}">
        <p14:creationId xmlns:p14="http://schemas.microsoft.com/office/powerpoint/2010/main" val="2981173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0B040-6256-363B-A7E1-AA64C8F69816}"/>
              </a:ext>
            </a:extLst>
          </p:cNvPr>
          <p:cNvSpPr>
            <a:spLocks noGrp="1"/>
          </p:cNvSpPr>
          <p:nvPr>
            <p:ph type="title"/>
          </p:nvPr>
        </p:nvSpPr>
        <p:spPr>
          <a:xfrm>
            <a:off x="0" y="0"/>
            <a:ext cx="9404723" cy="1400530"/>
          </a:xfrm>
        </p:spPr>
        <p:txBody>
          <a:bodyPr/>
          <a:lstStyle/>
          <a:p>
            <a:r>
              <a:rPr lang="en-US" sz="3200" b="1" dirty="0">
                <a:effectLst/>
                <a:latin typeface="Aptos" panose="020B0004020202020204" pitchFamily="34" charset="0"/>
                <a:ea typeface="Calibri" panose="020F0502020204030204" pitchFamily="34" charset="0"/>
              </a:rPr>
              <a:t>INTRODUCTION</a:t>
            </a:r>
            <a:endParaRPr lang="en-IN" sz="3200" dirty="0">
              <a:latin typeface="Aptos" panose="020B0004020202020204" pitchFamily="34" charset="0"/>
            </a:endParaRPr>
          </a:p>
        </p:txBody>
      </p:sp>
      <p:sp>
        <p:nvSpPr>
          <p:cNvPr id="3" name="Content Placeholder 2">
            <a:extLst>
              <a:ext uri="{FF2B5EF4-FFF2-40B4-BE49-F238E27FC236}">
                <a16:creationId xmlns:a16="http://schemas.microsoft.com/office/drawing/2014/main" id="{2ACADAF3-EC44-7B84-F3CA-A395D31783FF}"/>
              </a:ext>
            </a:extLst>
          </p:cNvPr>
          <p:cNvSpPr>
            <a:spLocks noGrp="1"/>
          </p:cNvSpPr>
          <p:nvPr>
            <p:ph idx="1"/>
          </p:nvPr>
        </p:nvSpPr>
        <p:spPr>
          <a:xfrm>
            <a:off x="353292" y="1039092"/>
            <a:ext cx="10837718" cy="5652654"/>
          </a:xfrm>
        </p:spPr>
        <p:txBody>
          <a:bodyPr>
            <a:normAutofit/>
          </a:bodyPr>
          <a:lstStyle/>
          <a:p>
            <a:pPr algn="just">
              <a:lnSpc>
                <a:spcPct val="150000"/>
              </a:lnSpc>
            </a:pPr>
            <a:r>
              <a:rPr lang="en-IN" sz="1800" kern="100" dirty="0">
                <a:effectLst/>
                <a:latin typeface="Aptos" panose="020B0004020202020204" pitchFamily="34" charset="0"/>
                <a:ea typeface="Calibri" panose="020F0502020204030204" pitchFamily="34" charset="0"/>
                <a:cs typeface="Times New Roman" panose="02020603050405020304" pitchFamily="18" charset="0"/>
              </a:rPr>
              <a:t>In recent years, the digital revolution has profoundly transformed the way businesses operate and how consumers engage with products and services. </a:t>
            </a:r>
          </a:p>
          <a:p>
            <a:pPr algn="just">
              <a:lnSpc>
                <a:spcPct val="150000"/>
              </a:lnSpc>
            </a:pPr>
            <a:r>
              <a:rPr lang="en-IN" sz="1800" kern="100" dirty="0">
                <a:effectLst/>
                <a:latin typeface="Aptos" panose="020B0004020202020204" pitchFamily="34" charset="0"/>
                <a:ea typeface="Calibri" panose="020F0502020204030204" pitchFamily="34" charset="0"/>
                <a:cs typeface="Times New Roman" panose="02020603050405020304" pitchFamily="18" charset="0"/>
              </a:rPr>
              <a:t>The emergence of e-commerce platforms has not only altered traditional retail models but has also significantly influenced consumer purchasing </a:t>
            </a:r>
            <a:r>
              <a:rPr lang="en-IN" sz="1800" kern="100" dirty="0" err="1">
                <a:effectLst/>
                <a:latin typeface="Aptos" panose="020B0004020202020204" pitchFamily="34" charset="0"/>
                <a:ea typeface="Calibri" panose="020F0502020204030204" pitchFamily="34" charset="0"/>
                <a:cs typeface="Times New Roman" panose="02020603050405020304" pitchFamily="18" charset="0"/>
              </a:rPr>
              <a:t>behavior</a:t>
            </a:r>
            <a:r>
              <a:rPr lang="en-IN" sz="1800" kern="100" dirty="0">
                <a:effectLst/>
                <a:latin typeface="Aptos" panose="020B0004020202020204" pitchFamily="34" charset="0"/>
                <a:ea typeface="Calibri" panose="020F0502020204030204" pitchFamily="34" charset="0"/>
                <a:cs typeface="Times New Roman" panose="02020603050405020304" pitchFamily="18" charset="0"/>
              </a:rPr>
              <a:t> across various industries, including construction and home improvement. </a:t>
            </a:r>
          </a:p>
          <a:p>
            <a:pPr algn="just">
              <a:lnSpc>
                <a:spcPct val="150000"/>
              </a:lnSpc>
            </a:pPr>
            <a:r>
              <a:rPr lang="en-IN" sz="1800" kern="100" dirty="0">
                <a:effectLst/>
                <a:latin typeface="Aptos" panose="020B0004020202020204" pitchFamily="34" charset="0"/>
                <a:ea typeface="Calibri" panose="020F0502020204030204" pitchFamily="34" charset="0"/>
                <a:cs typeface="Times New Roman" panose="02020603050405020304" pitchFamily="18" charset="0"/>
              </a:rPr>
              <a:t>Among these, the </a:t>
            </a:r>
            <a:r>
              <a:rPr lang="en-IN" sz="1800" b="1" kern="100" dirty="0">
                <a:effectLst/>
                <a:latin typeface="Aptos" panose="020B0004020202020204" pitchFamily="34" charset="0"/>
                <a:ea typeface="Calibri" panose="020F0502020204030204" pitchFamily="34" charset="0"/>
                <a:cs typeface="Times New Roman" panose="02020603050405020304" pitchFamily="18" charset="0"/>
              </a:rPr>
              <a:t>tile industry</a:t>
            </a:r>
            <a:r>
              <a:rPr lang="en-IN" sz="1800" kern="100" dirty="0">
                <a:effectLst/>
                <a:latin typeface="Aptos" panose="020B0004020202020204" pitchFamily="34" charset="0"/>
                <a:ea typeface="Calibri" panose="020F0502020204030204" pitchFamily="34" charset="0"/>
                <a:cs typeface="Times New Roman" panose="02020603050405020304" pitchFamily="18" charset="0"/>
              </a:rPr>
              <a:t>, traditionally dependent on physical showrooms and in-person consultations, has gradually begun to adopt online sales channels. This shift has been driven by changing consumer expectations, the growth of digital infrastructure, and the convenience of virtual shopping experiences. </a:t>
            </a:r>
          </a:p>
          <a:p>
            <a:pPr algn="just">
              <a:lnSpc>
                <a:spcPct val="150000"/>
              </a:lnSpc>
            </a:pPr>
            <a:r>
              <a:rPr lang="en-IN" sz="1800" kern="100" dirty="0">
                <a:effectLst/>
                <a:latin typeface="Aptos" panose="020B0004020202020204" pitchFamily="34" charset="0"/>
                <a:ea typeface="Calibri" panose="020F0502020204030204" pitchFamily="34" charset="0"/>
                <a:cs typeface="Times New Roman" panose="02020603050405020304" pitchFamily="18" charset="0"/>
              </a:rPr>
              <a:t>The present study focuses on understanding customer purchase </a:t>
            </a:r>
            <a:r>
              <a:rPr lang="en-IN" sz="1800" kern="100" dirty="0" err="1">
                <a:effectLst/>
                <a:latin typeface="Aptos" panose="020B0004020202020204" pitchFamily="34" charset="0"/>
                <a:ea typeface="Calibri" panose="020F0502020204030204" pitchFamily="34" charset="0"/>
                <a:cs typeface="Times New Roman" panose="02020603050405020304" pitchFamily="18" charset="0"/>
              </a:rPr>
              <a:t>behavior</a:t>
            </a:r>
            <a:r>
              <a:rPr lang="en-IN" sz="1800" kern="100" dirty="0">
                <a:effectLst/>
                <a:latin typeface="Aptos" panose="020B0004020202020204" pitchFamily="34" charset="0"/>
                <a:ea typeface="Calibri" panose="020F0502020204030204" pitchFamily="34" charset="0"/>
                <a:cs typeface="Times New Roman" panose="02020603050405020304" pitchFamily="18" charset="0"/>
              </a:rPr>
              <a:t> towards online sales of tiles, with specific reference to how preferences, decisions, and perceptions are shaped in this new digital retail environment.</a:t>
            </a:r>
          </a:p>
          <a:p>
            <a:endParaRPr lang="en-IN" dirty="0"/>
          </a:p>
        </p:txBody>
      </p:sp>
    </p:spTree>
    <p:extLst>
      <p:ext uri="{BB962C8B-B14F-4D97-AF65-F5344CB8AC3E}">
        <p14:creationId xmlns:p14="http://schemas.microsoft.com/office/powerpoint/2010/main" val="3177597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19</TotalTime>
  <Words>151</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Century Gothic</vt:lpstr>
      <vt:lpstr>Wingdings 3</vt:lpstr>
      <vt:lpstr>Ion</vt:lpstr>
      <vt:lpstr>A Study on Customer purchase behaviour towards online sales with reference to tiles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2025-06-11T05:49:54Z</dcterms:created>
  <dcterms:modified xsi:type="dcterms:W3CDTF">2025-06-11T06:09:50Z</dcterms:modified>
</cp:coreProperties>
</file>