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575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594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857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467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1935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0960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879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12448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8815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066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98539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CF49AFC-286F-4595-A708-4E5A0C7DE78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2AF8AAE-D4BA-482A-A5AD-991365104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142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A8FBD8-C402-79A0-2010-A8E6A1B7DD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1978025"/>
            <a:ext cx="10058400" cy="14509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A STUDY ON CONSUMER SATISFACTION TOWARDS L’OREAL COSMETIC PRODUCT</a:t>
            </a:r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85789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9A1AC-A177-25E7-C436-B8444031D6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736" y="-815109"/>
            <a:ext cx="10058400" cy="1450975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latin typeface="+mn-lt"/>
                <a:ea typeface="SimSun-ExtG" panose="02010609060101010101" pitchFamily="49" charset="-122"/>
                <a:cs typeface="Times New Roman" panose="02020603050405020304" pitchFamily="18" charset="0"/>
              </a:rPr>
              <a:t>INTRODUCTIO</a:t>
            </a:r>
            <a:r>
              <a:rPr lang="en-US" sz="3200" b="1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en-IN" sz="32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DD6F6-1DA3-2E38-DFFD-6525CC5B2B0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836" y="681615"/>
            <a:ext cx="10896600" cy="549477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9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highly competitive and brand-driven cosmetic industry, consumer satisfaction plays a pivotal role in shaping the success and longevity of a brand. As beauty and personal care products become an essential part of modern life, consumers are increasingly seeking not just functional effectiveness, but also a rewarding and personalized experience from cosmetic brands.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9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Among the major players in this global industry, L’Oréal stands out as one of the most renowned and trusted names. Founded in 1909 in France, L’Oréal has evolved into a global leader in beauty and personal care, offering a wide range of products in skincare, haircare, makeup, and fragrances.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9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Its strong market presence, innovative product offerings, and strategic marketing have contributed to its continued growth and customer loyalty across diverse markets, including India.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900" dirty="0">
                <a:effectLst/>
                <a:ea typeface="Calibri" panose="020F0502020204030204" pitchFamily="34" charset="0"/>
              </a:rPr>
              <a:t>Consumer satisfaction refers to the degree to which a product or service meets or exceeds customer expectations. It is a critical factor that influences repeat purchases, brand loyalty, word-of-mouth promotion, and long-term business success. </a:t>
            </a:r>
            <a:endParaRPr lang="en-IN" sz="19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0455965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56</TotalTime>
  <Words>193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Retrospect</vt:lpstr>
      <vt:lpstr>A STUDY ON CONSUMER SATISFACTION TOWARDS L’OREAL COSMETIC PRODUCT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2025-06-12T12:13:03Z</dcterms:created>
  <dcterms:modified xsi:type="dcterms:W3CDTF">2025-06-12T13:09:44Z</dcterms:modified>
</cp:coreProperties>
</file>