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C022427A-4DE4-4D4E-910E-789186C36B79}" type="datetimeFigureOut">
              <a:rPr lang="en-IN" smtClean="0"/>
              <a:t>04-06-2025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55A9D43D-E9AC-478A-B05C-DF77F914EAF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387365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2427A-4DE4-4D4E-910E-789186C36B79}" type="datetimeFigureOut">
              <a:rPr lang="en-IN" smtClean="0"/>
              <a:t>04-06-2025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D43D-E9AC-478A-B05C-DF77F914EAF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7016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2427A-4DE4-4D4E-910E-789186C36B79}" type="datetimeFigureOut">
              <a:rPr lang="en-IN" smtClean="0"/>
              <a:t>04-06-2025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D43D-E9AC-478A-B05C-DF77F914EAF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74011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2427A-4DE4-4D4E-910E-789186C36B79}" type="datetimeFigureOut">
              <a:rPr lang="en-IN" smtClean="0"/>
              <a:t>04-06-2025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D43D-E9AC-478A-B05C-DF77F914EAF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11732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2427A-4DE4-4D4E-910E-789186C36B79}" type="datetimeFigureOut">
              <a:rPr lang="en-IN" smtClean="0"/>
              <a:t>04-06-2025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D43D-E9AC-478A-B05C-DF77F914EAF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59529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2427A-4DE4-4D4E-910E-789186C36B79}" type="datetimeFigureOut">
              <a:rPr lang="en-IN" smtClean="0"/>
              <a:t>04-06-2025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D43D-E9AC-478A-B05C-DF77F914EAF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30985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2427A-4DE4-4D4E-910E-789186C36B79}" type="datetimeFigureOut">
              <a:rPr lang="en-IN" smtClean="0"/>
              <a:t>04-06-2025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D43D-E9AC-478A-B05C-DF77F914EAF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27602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2427A-4DE4-4D4E-910E-789186C36B79}" type="datetimeFigureOut">
              <a:rPr lang="en-IN" smtClean="0"/>
              <a:t>04-06-2025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D43D-E9AC-478A-B05C-DF77F914EAF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05133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2427A-4DE4-4D4E-910E-789186C36B79}" type="datetimeFigureOut">
              <a:rPr lang="en-IN" smtClean="0"/>
              <a:t>04-06-2025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D43D-E9AC-478A-B05C-DF77F914EAF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72436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2427A-4DE4-4D4E-910E-789186C36B79}" type="datetimeFigureOut">
              <a:rPr lang="en-IN" smtClean="0"/>
              <a:t>04-06-2025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D43D-E9AC-478A-B05C-DF77F914EAF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76669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2427A-4DE4-4D4E-910E-789186C36B79}" type="datetimeFigureOut">
              <a:rPr lang="en-IN" smtClean="0"/>
              <a:t>04-06-2025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D43D-E9AC-478A-B05C-DF77F914EAF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39203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2427A-4DE4-4D4E-910E-789186C36B79}" type="datetimeFigureOut">
              <a:rPr lang="en-IN" smtClean="0"/>
              <a:t>04-06-2025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D43D-E9AC-478A-B05C-DF77F914EAF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758288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2427A-4DE4-4D4E-910E-789186C36B79}" type="datetimeFigureOut">
              <a:rPr lang="en-IN" smtClean="0"/>
              <a:t>04-06-2025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D43D-E9AC-478A-B05C-DF77F914EAF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078610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2427A-4DE4-4D4E-910E-789186C36B79}" type="datetimeFigureOut">
              <a:rPr lang="en-IN" smtClean="0"/>
              <a:t>04-06-2025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D43D-E9AC-478A-B05C-DF77F914EAF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008016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2427A-4DE4-4D4E-910E-789186C36B79}" type="datetimeFigureOut">
              <a:rPr lang="en-IN" smtClean="0"/>
              <a:t>04-06-2025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D43D-E9AC-478A-B05C-DF77F914EAF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968102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2427A-4DE4-4D4E-910E-789186C36B79}" type="datetimeFigureOut">
              <a:rPr lang="en-IN" smtClean="0"/>
              <a:t>04-06-2025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D43D-E9AC-478A-B05C-DF77F914EAF6}" type="slidenum">
              <a:rPr lang="en-IN" smtClean="0"/>
              <a:t>‹#›</a:t>
            </a:fld>
            <a:endParaRPr lang="en-IN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15743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2427A-4DE4-4D4E-910E-789186C36B79}" type="datetimeFigureOut">
              <a:rPr lang="en-IN" smtClean="0"/>
              <a:t>04-06-2025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D43D-E9AC-478A-B05C-DF77F914EAF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14910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022427A-4DE4-4D4E-910E-789186C36B79}" type="datetimeFigureOut">
              <a:rPr lang="en-IN" smtClean="0"/>
              <a:t>04-06-2025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5A9D43D-E9AC-478A-B05C-DF77F914EAF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84609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23C1CA3-40D6-0B99-365C-4818D9645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2219" y="2292927"/>
            <a:ext cx="10131425" cy="1456267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/>
              <a:t>A STUDY ON CONSUMER BUYING BEHAVIOUR TOWARDS TILES MART WITH REFERENCE </a:t>
            </a:r>
            <a:endParaRPr lang="en-IN" sz="3200" b="1" dirty="0"/>
          </a:p>
        </p:txBody>
      </p:sp>
    </p:spTree>
    <p:extLst>
      <p:ext uri="{BB962C8B-B14F-4D97-AF65-F5344CB8AC3E}">
        <p14:creationId xmlns:p14="http://schemas.microsoft.com/office/powerpoint/2010/main" val="18616795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3E687F-F564-4652-2C25-83ADF3D79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389467"/>
            <a:ext cx="10131425" cy="1456267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br>
              <a:rPr lang="en-IN" sz="32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INTRODUCTION</a:t>
            </a:r>
            <a:br>
              <a:rPr lang="en-IN" sz="32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IN" sz="3200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62ABD0-4EBF-64AA-84B0-CE4B2A8106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899" y="966355"/>
            <a:ext cx="11149446" cy="5413663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Consumer buying behaviour refers to the decision-making processes and actions of individuals or groups when selecting, purchasing, using, or disposing of products and services to satisfy their needs and desires. It is influenced by a multitude of factors, including personal preferences, cultural background, social influences, economic status, and psychological motivations.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 recent years, the home improvement and construction industry has witnessed a notable surge in demand, driven by rising urbanization, growing disposable incomes, and an increased emphasis on interior aesthetics. Within this sector, the tiles market has emerged as a significant segment, catering to both residential and commercial requirements.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Tiles Mart, as a retail entity specializing in a wide array of tiles, has positioned itself as a prominent player, offering a diverse selection of products ranging from ceramic and porcelain tiles to vitrified and designer tiles.</a:t>
            </a:r>
          </a:p>
          <a:p>
            <a:pPr algn="just">
              <a:lnSpc>
                <a:spcPct val="150000"/>
              </a:lnSpc>
            </a:pPr>
            <a:r>
              <a:rPr lang="en-IN" dirty="0">
                <a:effectLst/>
                <a:ea typeface="Calibri" panose="020F0502020204030204" pitchFamily="34" charset="0"/>
              </a:rPr>
              <a:t>Understanding consumer buying behaviour towards Tiles Mart is crucial in the current competitive landscape, where customer preferences are rapidly evolving. This study aims to </a:t>
            </a:r>
            <a:r>
              <a:rPr lang="en-IN" dirty="0" err="1">
                <a:effectLst/>
                <a:ea typeface="Calibri" panose="020F0502020204030204" pitchFamily="34" charset="0"/>
              </a:rPr>
              <a:t>analyze</a:t>
            </a:r>
            <a:r>
              <a:rPr lang="en-IN" dirty="0">
                <a:effectLst/>
                <a:ea typeface="Calibri" panose="020F0502020204030204" pitchFamily="34" charset="0"/>
              </a:rPr>
              <a:t> the factors that influence consumer decisions in choosing Tiles Mart over other competitors.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851290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1395</TotalTime>
  <Words>213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Celestial</vt:lpstr>
      <vt:lpstr>A STUDY ON CONSUMER BUYING BEHAVIOUR TOWARDS TILES MART WITH REFERENCE </vt:lpstr>
      <vt:lpstr> INTRODUCTION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2025-06-04T13:11:53Z</dcterms:created>
  <dcterms:modified xsi:type="dcterms:W3CDTF">2025-06-05T12:26:57Z</dcterms:modified>
</cp:coreProperties>
</file>