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19454A8-C5E8-4562-8DD9-123B7AC4083D}" type="datetimeFigureOut">
              <a:rPr lang="en-IN" smtClean="0"/>
              <a:t>03-06-2025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236472493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9454A8-C5E8-4562-8DD9-123B7AC4083D}"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1626440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9454A8-C5E8-4562-8DD9-123B7AC4083D}"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2419554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19454A8-C5E8-4562-8DD9-123B7AC4083D}"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3232607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9454A8-C5E8-4562-8DD9-123B7AC4083D}" type="datetimeFigureOut">
              <a:rPr lang="en-IN" smtClean="0"/>
              <a:t>03-06-2025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3543923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19454A8-C5E8-4562-8DD9-123B7AC4083D}" type="datetimeFigureOut">
              <a:rPr lang="en-IN" smtClean="0"/>
              <a:t>03-06-2025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1254654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19454A8-C5E8-4562-8DD9-123B7AC4083D}" type="datetimeFigureOut">
              <a:rPr lang="en-IN" smtClean="0"/>
              <a:t>03-06-2025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3106882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9454A8-C5E8-4562-8DD9-123B7AC4083D}"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14245924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9454A8-C5E8-4562-8DD9-123B7AC4083D}"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31938491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19454A8-C5E8-4562-8DD9-123B7AC4083D}" type="datetimeFigureOut">
              <a:rPr lang="en-IN" smtClean="0"/>
              <a:t>03-06-2025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1377054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9454A8-C5E8-4562-8DD9-123B7AC4083D}"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15731948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9454A8-C5E8-4562-8DD9-123B7AC4083D}"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20448060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9454A8-C5E8-4562-8DD9-123B7AC4083D}"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13716203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9454A8-C5E8-4562-8DD9-123B7AC4083D}"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20470778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9454A8-C5E8-4562-8DD9-123B7AC4083D}"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12246095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9454A8-C5E8-4562-8DD9-123B7AC4083D}"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C726F3-180A-432F-BB2A-9956F910564D}"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7626933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9454A8-C5E8-4562-8DD9-123B7AC4083D}" type="datetimeFigureOut">
              <a:rPr lang="en-IN" smtClean="0"/>
              <a:t>03-06-2025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C726F3-180A-432F-BB2A-9956F910564D}" type="slidenum">
              <a:rPr lang="en-IN" smtClean="0"/>
              <a:t>‹#›</a:t>
            </a:fld>
            <a:endParaRPr lang="en-IN"/>
          </a:p>
        </p:txBody>
      </p:sp>
    </p:spTree>
    <p:extLst>
      <p:ext uri="{BB962C8B-B14F-4D97-AF65-F5344CB8AC3E}">
        <p14:creationId xmlns:p14="http://schemas.microsoft.com/office/powerpoint/2010/main" val="3301783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19454A8-C5E8-4562-8DD9-123B7AC4083D}" type="datetimeFigureOut">
              <a:rPr lang="en-IN" smtClean="0"/>
              <a:t>03-06-2025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4C726F3-180A-432F-BB2A-9956F910564D}" type="slidenum">
              <a:rPr lang="en-IN" smtClean="0"/>
              <a:t>‹#›</a:t>
            </a:fld>
            <a:endParaRPr lang="en-IN"/>
          </a:p>
        </p:txBody>
      </p:sp>
    </p:spTree>
    <p:extLst>
      <p:ext uri="{BB962C8B-B14F-4D97-AF65-F5344CB8AC3E}">
        <p14:creationId xmlns:p14="http://schemas.microsoft.com/office/powerpoint/2010/main" val="332492292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C762A7B-A06D-00F7-56C8-FE7586778FB6}"/>
              </a:ext>
            </a:extLst>
          </p:cNvPr>
          <p:cNvSpPr>
            <a:spLocks noGrp="1"/>
          </p:cNvSpPr>
          <p:nvPr>
            <p:ph type="title"/>
          </p:nvPr>
        </p:nvSpPr>
        <p:spPr>
          <a:xfrm>
            <a:off x="1215737" y="2448791"/>
            <a:ext cx="10131425" cy="1456267"/>
          </a:xfrm>
        </p:spPr>
        <p:txBody>
          <a:bodyPr>
            <a:normAutofit/>
          </a:bodyPr>
          <a:lstStyle/>
          <a:p>
            <a:pPr algn="ctr"/>
            <a:r>
              <a:rPr lang="en-US" sz="2800" b="1" dirty="0"/>
              <a:t>A STUDY ON CONSUMER BUYING BEHAVIOUR TOWARDS GLOBAL FOODS PVT LTD</a:t>
            </a:r>
            <a:endParaRPr lang="en-IN" sz="2800" b="1" dirty="0"/>
          </a:p>
        </p:txBody>
      </p:sp>
    </p:spTree>
    <p:extLst>
      <p:ext uri="{BB962C8B-B14F-4D97-AF65-F5344CB8AC3E}">
        <p14:creationId xmlns:p14="http://schemas.microsoft.com/office/powerpoint/2010/main" val="177105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C088C9D-B142-3413-E6E3-E2CE4C2FB0B0}"/>
              </a:ext>
            </a:extLst>
          </p:cNvPr>
          <p:cNvSpPr>
            <a:spLocks noGrp="1"/>
          </p:cNvSpPr>
          <p:nvPr>
            <p:ph type="title"/>
          </p:nvPr>
        </p:nvSpPr>
        <p:spPr>
          <a:xfrm>
            <a:off x="0" y="-389467"/>
            <a:ext cx="10131425" cy="1456267"/>
          </a:xfrm>
        </p:spPr>
        <p:txBody>
          <a:bodyPr/>
          <a:lstStyle/>
          <a:p>
            <a:r>
              <a:rPr lang="en-US" sz="3600" b="1">
                <a:effectLst/>
                <a:ea typeface="Calibri" panose="020F0502020204030204" pitchFamily="34" charset="0"/>
              </a:rPr>
              <a:t>INTRODUCTION</a:t>
            </a:r>
            <a:endParaRPr lang="en-IN" dirty="0"/>
          </a:p>
        </p:txBody>
      </p:sp>
      <p:sp>
        <p:nvSpPr>
          <p:cNvPr id="4" name="Content Placeholder 3">
            <a:extLst>
              <a:ext uri="{FF2B5EF4-FFF2-40B4-BE49-F238E27FC236}">
                <a16:creationId xmlns:a16="http://schemas.microsoft.com/office/drawing/2014/main" id="{35A764A7-118D-9866-FC0D-9CA1DC2AFB94}"/>
              </a:ext>
            </a:extLst>
          </p:cNvPr>
          <p:cNvSpPr>
            <a:spLocks noGrp="1"/>
          </p:cNvSpPr>
          <p:nvPr>
            <p:ph idx="1"/>
          </p:nvPr>
        </p:nvSpPr>
        <p:spPr>
          <a:xfrm>
            <a:off x="241588" y="755072"/>
            <a:ext cx="11708823" cy="5947063"/>
          </a:xfrm>
        </p:spPr>
        <p:txBody>
          <a:bodyPr>
            <a:noAutofit/>
          </a:bodyPr>
          <a:lstStyle/>
          <a:p>
            <a:pPr algn="just">
              <a:lnSpc>
                <a:spcPct val="170000"/>
              </a:lnSpc>
              <a:spcAft>
                <a:spcPts val="800"/>
              </a:spcAft>
            </a:pPr>
            <a:r>
              <a:rPr lang="en-IN" kern="100" dirty="0">
                <a:effectLst/>
                <a:ea typeface="Calibri" panose="020F0502020204030204" pitchFamily="34" charset="0"/>
                <a:cs typeface="Times New Roman" panose="02020603050405020304" pitchFamily="18" charset="0"/>
              </a:rPr>
              <a:t>Consumer buying behaviour refers to the decision-making processes and actions of individuals when they purchase goods and services for personal use. In today’s dynamic and competitive food industry, understanding consumer preferences, motivations, and purchasing patterns is essential for business success. </a:t>
            </a:r>
          </a:p>
          <a:p>
            <a:pPr algn="just">
              <a:lnSpc>
                <a:spcPct val="170000"/>
              </a:lnSpc>
              <a:spcAft>
                <a:spcPts val="800"/>
              </a:spcAft>
            </a:pPr>
            <a:r>
              <a:rPr lang="en-IN" kern="100" dirty="0">
                <a:effectLst/>
                <a:ea typeface="Calibri" panose="020F0502020204030204" pitchFamily="34" charset="0"/>
                <a:cs typeface="Times New Roman" panose="02020603050405020304" pitchFamily="18" charset="0"/>
              </a:rPr>
              <a:t>Global Foods Pvt Ltd, a well-established player in the food processing and distribution sector, offers a wide range of food products catering to diverse consumer segments. With changing lifestyles, increasing health awareness, and exposure to global food trends, consumer behaviour has evolved significantly. </a:t>
            </a:r>
          </a:p>
          <a:p>
            <a:pPr algn="just">
              <a:lnSpc>
                <a:spcPct val="170000"/>
              </a:lnSpc>
              <a:spcAft>
                <a:spcPts val="800"/>
              </a:spcAft>
            </a:pPr>
            <a:r>
              <a:rPr lang="en-IN" kern="100" dirty="0">
                <a:effectLst/>
                <a:ea typeface="Calibri" panose="020F0502020204030204" pitchFamily="34" charset="0"/>
                <a:cs typeface="Times New Roman" panose="02020603050405020304" pitchFamily="18" charset="0"/>
              </a:rPr>
              <a:t>This study aims to explore the key factors influencing consumer choices specifically in the context of Global Foods Pvt Ltd. It investigates how product quality, brand image, pricing strategies, advertising, packaging, and availability affect consumer decisions. The study also examines the role of demographics such as age, income, education, and occupation in shaping buying preferences. </a:t>
            </a:r>
          </a:p>
          <a:p>
            <a:pPr algn="just">
              <a:lnSpc>
                <a:spcPct val="170000"/>
              </a:lnSpc>
              <a:spcAft>
                <a:spcPts val="800"/>
              </a:spcAft>
            </a:pPr>
            <a:r>
              <a:rPr lang="en-IN" kern="100" dirty="0">
                <a:effectLst/>
                <a:ea typeface="Calibri" panose="020F0502020204030204" pitchFamily="34" charset="0"/>
                <a:cs typeface="Times New Roman" panose="02020603050405020304" pitchFamily="18" charset="0"/>
              </a:rPr>
              <a:t>Moreover, the impact of digital marketing, social media influence, and e-commerce platforms is considered in understanding modern buying behaviour. </a:t>
            </a:r>
            <a:endParaRPr lang="en-IN" dirty="0"/>
          </a:p>
        </p:txBody>
      </p:sp>
    </p:spTree>
    <p:extLst>
      <p:ext uri="{BB962C8B-B14F-4D97-AF65-F5344CB8AC3E}">
        <p14:creationId xmlns:p14="http://schemas.microsoft.com/office/powerpoint/2010/main" val="35072509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TotalTime>
  <Words>196</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Celestial</vt:lpstr>
      <vt:lpstr>A STUDY ON CONSUMER BUYING BEHAVIOUR TOWARDS GLOBAL FOODS PVT LTD</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2025-06-03T09:49:08Z</dcterms:created>
  <dcterms:modified xsi:type="dcterms:W3CDTF">2025-06-03T09:51:25Z</dcterms:modified>
</cp:coreProperties>
</file>