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1BF14-411C-4E65-9978-71B86587C221}" type="datetimeFigureOut">
              <a:rPr lang="en-IN" smtClean="0"/>
              <a:t>13-06-2025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FD8DC-3311-475E-8216-0544B64FBB4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795456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1BF14-411C-4E65-9978-71B86587C221}" type="datetimeFigureOut">
              <a:rPr lang="en-IN" smtClean="0"/>
              <a:t>13-06-2025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FD8DC-3311-475E-8216-0544B64FBB4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85457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1BF14-411C-4E65-9978-71B86587C221}" type="datetimeFigureOut">
              <a:rPr lang="en-IN" smtClean="0"/>
              <a:t>13-06-2025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FD8DC-3311-475E-8216-0544B64FBB4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53980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1BF14-411C-4E65-9978-71B86587C221}" type="datetimeFigureOut">
              <a:rPr lang="en-IN" smtClean="0"/>
              <a:t>13-06-2025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FD8DC-3311-475E-8216-0544B64FBB4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927544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1BF14-411C-4E65-9978-71B86587C221}" type="datetimeFigureOut">
              <a:rPr lang="en-IN" smtClean="0"/>
              <a:t>13-06-2025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FD8DC-3311-475E-8216-0544B64FBB4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188732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1BF14-411C-4E65-9978-71B86587C221}" type="datetimeFigureOut">
              <a:rPr lang="en-IN" smtClean="0"/>
              <a:t>13-06-2025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FD8DC-3311-475E-8216-0544B64FBB4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12244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1BF14-411C-4E65-9978-71B86587C221}" type="datetimeFigureOut">
              <a:rPr lang="en-IN" smtClean="0"/>
              <a:t>13-06-2025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FD8DC-3311-475E-8216-0544B64FBB4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52261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1BF14-411C-4E65-9978-71B86587C221}" type="datetimeFigureOut">
              <a:rPr lang="en-IN" smtClean="0"/>
              <a:t>13-06-2025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FD8DC-3311-475E-8216-0544B64FBB4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896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1BF14-411C-4E65-9978-71B86587C221}" type="datetimeFigureOut">
              <a:rPr lang="en-IN" smtClean="0"/>
              <a:t>13-06-2025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FD8DC-3311-475E-8216-0544B64FBB4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382359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1BF14-411C-4E65-9978-71B86587C221}" type="datetimeFigureOut">
              <a:rPr lang="en-IN" smtClean="0"/>
              <a:t>13-06-2025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FD8DC-3311-475E-8216-0544B64FBB4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217561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1BF14-411C-4E65-9978-71B86587C221}" type="datetimeFigureOut">
              <a:rPr lang="en-IN" smtClean="0"/>
              <a:t>13-06-2025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FD8DC-3311-475E-8216-0544B64FBB47}" type="slidenum">
              <a:rPr lang="en-IN" smtClean="0"/>
              <a:t>‹#›</a:t>
            </a:fld>
            <a:endParaRPr lang="en-IN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440921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1BF14-411C-4E65-9978-71B86587C221}" type="datetimeFigureOut">
              <a:rPr lang="en-IN" smtClean="0"/>
              <a:t>13-06-2025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FD8DC-3311-475E-8216-0544B64FBB4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476046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1BF14-411C-4E65-9978-71B86587C221}" type="datetimeFigureOut">
              <a:rPr lang="en-IN" smtClean="0"/>
              <a:t>13-06-2025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FD8DC-3311-475E-8216-0544B64FBB47}" type="slidenum">
              <a:rPr lang="en-IN" smtClean="0"/>
              <a:t>‹#›</a:t>
            </a:fld>
            <a:endParaRPr lang="en-IN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3242319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1BF14-411C-4E65-9978-71B86587C221}" type="datetimeFigureOut">
              <a:rPr lang="en-IN" smtClean="0"/>
              <a:t>13-06-2025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FD8DC-3311-475E-8216-0544B64FBB4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55424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1BF14-411C-4E65-9978-71B86587C221}" type="datetimeFigureOut">
              <a:rPr lang="en-IN" smtClean="0"/>
              <a:t>13-06-2025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FD8DC-3311-475E-8216-0544B64FBB4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0575638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F1BF14-411C-4E65-9978-71B86587C221}" type="datetimeFigureOut">
              <a:rPr lang="en-IN" smtClean="0"/>
              <a:t>13-06-2025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DFD8DC-3311-475E-8216-0544B64FBB4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66282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F1BF14-411C-4E65-9978-71B86587C221}" type="datetimeFigureOut">
              <a:rPr lang="en-IN" smtClean="0"/>
              <a:t>13-06-2025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6DFD8DC-3311-475E-8216-0544B64FBB47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82023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5D2CCC8-B13E-FF9C-756E-CBDEFDB0A1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8670" y="2768600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/>
              <a:t>A STUDY ON CONSUMER BUYING BEHAVIOR TOWARDS TALCUM POWDER</a:t>
            </a:r>
            <a:endParaRPr lang="en-IN" sz="3200" b="1" dirty="0"/>
          </a:p>
        </p:txBody>
      </p:sp>
    </p:spTree>
    <p:extLst>
      <p:ext uri="{BB962C8B-B14F-4D97-AF65-F5344CB8AC3E}">
        <p14:creationId xmlns:p14="http://schemas.microsoft.com/office/powerpoint/2010/main" val="19700016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491B11-8640-3E67-8CC9-68637936C9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8596668" cy="1320800"/>
          </a:xfrm>
        </p:spPr>
        <p:txBody>
          <a:bodyPr>
            <a:normAutofit/>
          </a:bodyPr>
          <a:lstStyle/>
          <a:p>
            <a:r>
              <a:rPr lang="en-US" sz="3200" b="1" dirty="0">
                <a:effectLst/>
                <a:ea typeface="Calibri" panose="020F0502020204030204" pitchFamily="34" charset="0"/>
              </a:rPr>
              <a:t>INTRODUCTION</a:t>
            </a:r>
            <a:endParaRPr lang="en-IN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A95FF0-35FA-AF66-14CB-646F1FB8E2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4043" y="622735"/>
            <a:ext cx="9235594" cy="584041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IN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Talcum powder has been a personal care staple for decades, commonly used to absorb moisture, reduce friction, and enhance fragrance.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IN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It holds a strong position in the toiletry segment of the FMCG (Fast-Moving Consumer Goods) market and is especially popular in tropical countries like India, where heat and humidity are constant concerns. </a:t>
            </a: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en-IN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Traditionally associated with freshness and hygiene, talcum powder has been marketed as a product for all age groups, from infants to the elderly, and is available in numerous variants catering to different preferences, including medicated, scented, and herbal types.</a:t>
            </a:r>
          </a:p>
          <a:p>
            <a:pPr algn="just">
              <a:lnSpc>
                <a:spcPct val="150000"/>
              </a:lnSpc>
            </a:pPr>
            <a:r>
              <a:rPr lang="en-IN" dirty="0">
                <a:effectLst/>
                <a:ea typeface="Calibri" panose="020F0502020204030204" pitchFamily="34" charset="0"/>
              </a:rPr>
              <a:t>Over the years, the talcum powder industry has evolved in response to changing consumer lifestyles, preferences, and awareness about health and safety. Today, the market features a wide array of brands offering different fragrances, ingredients, skin-care benefits, and packaging designs.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27632780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77</TotalTime>
  <Words>165</Words>
  <Application>Microsoft Office PowerPoint</Application>
  <PresentationFormat>Widescreen</PresentationFormat>
  <Paragraphs>6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Trebuchet MS</vt:lpstr>
      <vt:lpstr>Wingdings 3</vt:lpstr>
      <vt:lpstr>Facet</vt:lpstr>
      <vt:lpstr>A STUDY ON CONSUMER BUYING BEHAVIOR TOWARDS TALCUM POWDER</vt:lpstr>
      <vt:lpstr>INTRODUCTION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vishalrameshv13@gmail.com</dc:creator>
  <cp:lastModifiedBy>vishalrameshv13@gmail.com</cp:lastModifiedBy>
  <cp:revision>1</cp:revision>
  <dcterms:created xsi:type="dcterms:W3CDTF">2025-06-13T06:24:53Z</dcterms:created>
  <dcterms:modified xsi:type="dcterms:W3CDTF">2025-06-13T07:42:22Z</dcterms:modified>
</cp:coreProperties>
</file>