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3009146840"/>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39708330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1063944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3D0059-5DA4-4175-96F5-97A9503E97B7}"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38748627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B3D0059-5DA4-4175-96F5-97A9503E97B7}" type="datetimeFigureOut">
              <a:rPr lang="en-IN" smtClean="0"/>
              <a:t>02-06-2025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4206161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B3D0059-5DA4-4175-96F5-97A9503E97B7}" type="datetimeFigureOut">
              <a:rPr lang="en-IN" smtClean="0"/>
              <a:t>02-06-2025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33618003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3B3D0059-5DA4-4175-96F5-97A9503E97B7}" type="datetimeFigureOut">
              <a:rPr lang="en-IN" smtClean="0"/>
              <a:t>02-06-2025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40837795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3D0059-5DA4-4175-96F5-97A9503E97B7}"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23751033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3D0059-5DA4-4175-96F5-97A9503E97B7}"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116603087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B3D0059-5DA4-4175-96F5-97A9503E97B7}" type="datetimeFigureOut">
              <a:rPr lang="en-IN" smtClean="0"/>
              <a:t>02-06-2025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16825433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9571005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17546620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35464517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39564340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28030318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95735116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B3D0059-5DA4-4175-96F5-97A9503E97B7}" type="datetimeFigureOut">
              <a:rPr lang="en-IN" smtClean="0"/>
              <a:t>02-06-2025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F45F691D-D279-48B6-9978-AF47E54F24FB}" type="slidenum">
              <a:rPr lang="en-IN" smtClean="0"/>
              <a:t>‹#›</a:t>
            </a:fld>
            <a:endParaRPr lang="en-IN"/>
          </a:p>
        </p:txBody>
      </p:sp>
    </p:spTree>
    <p:extLst>
      <p:ext uri="{BB962C8B-B14F-4D97-AF65-F5344CB8AC3E}">
        <p14:creationId xmlns:p14="http://schemas.microsoft.com/office/powerpoint/2010/main" val="24257869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3B3D0059-5DA4-4175-96F5-97A9503E97B7}" type="datetimeFigureOut">
              <a:rPr lang="en-IN" smtClean="0"/>
              <a:t>02-06-2025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45F691D-D279-48B6-9978-AF47E54F24FB}" type="slidenum">
              <a:rPr lang="en-IN" smtClean="0"/>
              <a:t>‹#›</a:t>
            </a:fld>
            <a:endParaRPr lang="en-IN"/>
          </a:p>
        </p:txBody>
      </p:sp>
    </p:spTree>
    <p:extLst>
      <p:ext uri="{BB962C8B-B14F-4D97-AF65-F5344CB8AC3E}">
        <p14:creationId xmlns:p14="http://schemas.microsoft.com/office/powerpoint/2010/main" val="324842720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9C2CF7DD-71C9-5DE2-3F10-5CF3170CD878}"/>
              </a:ext>
            </a:extLst>
          </p:cNvPr>
          <p:cNvSpPr>
            <a:spLocks noGrp="1"/>
          </p:cNvSpPr>
          <p:nvPr>
            <p:ph type="title"/>
          </p:nvPr>
        </p:nvSpPr>
        <p:spPr>
          <a:xfrm>
            <a:off x="1676112" y="2376054"/>
            <a:ext cx="10131425" cy="1456267"/>
          </a:xfrm>
        </p:spPr>
        <p:txBody>
          <a:bodyPr>
            <a:normAutofit/>
          </a:bodyPr>
          <a:lstStyle/>
          <a:p>
            <a:r>
              <a:rPr lang="en-US" sz="3200" b="1" cap="none" dirty="0"/>
              <a:t>A STUDY ON CASH MANAGEMENT OF  EQUIPMENTS</a:t>
            </a:r>
            <a:endParaRPr lang="en-IN" sz="3200" b="1" cap="none" dirty="0"/>
          </a:p>
        </p:txBody>
      </p:sp>
    </p:spTree>
    <p:extLst>
      <p:ext uri="{BB962C8B-B14F-4D97-AF65-F5344CB8AC3E}">
        <p14:creationId xmlns:p14="http://schemas.microsoft.com/office/powerpoint/2010/main" val="2311783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20E132A-ED20-5956-2948-2D5A87C97697}"/>
              </a:ext>
            </a:extLst>
          </p:cNvPr>
          <p:cNvSpPr>
            <a:spLocks noGrp="1"/>
          </p:cNvSpPr>
          <p:nvPr>
            <p:ph type="title"/>
          </p:nvPr>
        </p:nvSpPr>
        <p:spPr>
          <a:xfrm>
            <a:off x="0" y="-304800"/>
            <a:ext cx="10131425" cy="1456267"/>
          </a:xfrm>
        </p:spPr>
        <p:txBody>
          <a:bodyPr/>
          <a:lstStyle/>
          <a:p>
            <a:r>
              <a:rPr lang="en-US" sz="3600" b="1" dirty="0">
                <a:effectLst/>
                <a:ea typeface="Calibri" panose="020F0502020204030204" pitchFamily="34" charset="0"/>
              </a:rPr>
              <a:t>INTRODUCTION</a:t>
            </a:r>
            <a:endParaRPr lang="en-IN" dirty="0"/>
          </a:p>
        </p:txBody>
      </p:sp>
      <p:sp>
        <p:nvSpPr>
          <p:cNvPr id="4" name="Content Placeholder 3">
            <a:extLst>
              <a:ext uri="{FF2B5EF4-FFF2-40B4-BE49-F238E27FC236}">
                <a16:creationId xmlns:a16="http://schemas.microsoft.com/office/drawing/2014/main" id="{75B751EA-13A0-0D28-CF70-3510D65EED6D}"/>
              </a:ext>
            </a:extLst>
          </p:cNvPr>
          <p:cNvSpPr>
            <a:spLocks noGrp="1"/>
          </p:cNvSpPr>
          <p:nvPr>
            <p:ph idx="1"/>
          </p:nvPr>
        </p:nvSpPr>
        <p:spPr>
          <a:xfrm>
            <a:off x="394999" y="509154"/>
            <a:ext cx="10910310" cy="6348846"/>
          </a:xfrm>
        </p:spPr>
        <p:txBody>
          <a:bodyPr>
            <a:normAutofit fontScale="70000" lnSpcReduction="20000"/>
          </a:bodyPr>
          <a:lstStyle/>
          <a:p>
            <a:pPr algn="just">
              <a:lnSpc>
                <a:spcPct val="170000"/>
              </a:lnSpc>
              <a:spcAft>
                <a:spcPts val="800"/>
              </a:spcAft>
            </a:pPr>
            <a:r>
              <a:rPr lang="en-IN" sz="2600" kern="100" dirty="0">
                <a:effectLst/>
                <a:ea typeface="Calibri" panose="020F0502020204030204" pitchFamily="34" charset="0"/>
                <a:cs typeface="Times New Roman" panose="02020603050405020304" pitchFamily="18" charset="0"/>
              </a:rPr>
              <a:t>Cash management is one of the most vital functions in financial management, focusing on the efficient collection, disbursement, and usage of cash resources. In capital-intensive industries, where significant investment is required for equipment, effective cash management becomes even more critical. </a:t>
            </a:r>
          </a:p>
          <a:p>
            <a:pPr algn="just">
              <a:lnSpc>
                <a:spcPct val="170000"/>
              </a:lnSpc>
              <a:spcAft>
                <a:spcPts val="800"/>
              </a:spcAft>
            </a:pPr>
            <a:r>
              <a:rPr lang="en-IN" sz="2600" kern="100" dirty="0">
                <a:effectLst/>
                <a:ea typeface="Calibri" panose="020F0502020204030204" pitchFamily="34" charset="0"/>
                <a:cs typeface="Times New Roman" panose="02020603050405020304" pitchFamily="18" charset="0"/>
              </a:rPr>
              <a:t>Equipment forms the backbone of operations in sectors such as manufacturing, construction, healthcare, and logistics. Without proper cash flow management for equipment acquisition, maintenance, and replacement, organizations may face operational delays, increased costs, and reduced profitability.</a:t>
            </a:r>
          </a:p>
          <a:p>
            <a:pPr algn="just">
              <a:lnSpc>
                <a:spcPct val="170000"/>
              </a:lnSpc>
              <a:spcAft>
                <a:spcPts val="800"/>
              </a:spcAft>
            </a:pPr>
            <a:r>
              <a:rPr lang="en-IN" sz="2600" kern="100" dirty="0">
                <a:effectLst/>
                <a:ea typeface="Calibri" panose="020F0502020204030204" pitchFamily="34" charset="0"/>
                <a:cs typeface="Times New Roman" panose="02020603050405020304" pitchFamily="18" charset="0"/>
              </a:rPr>
              <a:t>This study is focused on </a:t>
            </a:r>
            <a:r>
              <a:rPr lang="en-IN" sz="2600" kern="100" dirty="0" err="1">
                <a:effectLst/>
                <a:ea typeface="Calibri" panose="020F0502020204030204" pitchFamily="34" charset="0"/>
                <a:cs typeface="Times New Roman" panose="02020603050405020304" pitchFamily="18" charset="0"/>
              </a:rPr>
              <a:t>analyzing</a:t>
            </a:r>
            <a:r>
              <a:rPr lang="en-IN" sz="2600" kern="100" dirty="0">
                <a:effectLst/>
                <a:ea typeface="Calibri" panose="020F0502020204030204" pitchFamily="34" charset="0"/>
                <a:cs typeface="Times New Roman" panose="02020603050405020304" pitchFamily="18" charset="0"/>
              </a:rPr>
              <a:t> the cash management practices concerning equipment. The goal is to understand how companies manage their cash flows to ensure smooth procurement, operation, and lifecycle management of equipment. </a:t>
            </a:r>
          </a:p>
          <a:p>
            <a:pPr algn="just">
              <a:lnSpc>
                <a:spcPct val="170000"/>
              </a:lnSpc>
              <a:spcAft>
                <a:spcPts val="800"/>
              </a:spcAft>
            </a:pPr>
            <a:r>
              <a:rPr lang="en-IN" sz="2600" kern="100" dirty="0">
                <a:effectLst/>
                <a:ea typeface="Calibri" panose="020F0502020204030204" pitchFamily="34" charset="0"/>
                <a:cs typeface="Times New Roman" panose="02020603050405020304" pitchFamily="18" charset="0"/>
              </a:rPr>
              <a:t>Cash used for purchasing equipment is often a large part of a company’s capital expenditure, and if not planned accurately, it can lead to cash shortages, project delays, or excessive borrowing.</a:t>
            </a:r>
          </a:p>
          <a:p>
            <a:pPr algn="just">
              <a:lnSpc>
                <a:spcPct val="170000"/>
              </a:lnSpc>
              <a:spcAft>
                <a:spcPts val="800"/>
              </a:spcAft>
            </a:pPr>
            <a:r>
              <a:rPr lang="en-IN" sz="2600" kern="100" dirty="0">
                <a:effectLst/>
                <a:ea typeface="Calibri" panose="020F0502020204030204" pitchFamily="34" charset="0"/>
                <a:cs typeface="Times New Roman" panose="02020603050405020304" pitchFamily="18" charset="0"/>
              </a:rPr>
              <a:t>Cash flow management is not just about having enough liquidity; it is about planning cash inflows and outflows to maintain financial stability while meeting operational requirements. </a:t>
            </a:r>
            <a:endParaRPr lang="en-IN" dirty="0"/>
          </a:p>
        </p:txBody>
      </p:sp>
    </p:spTree>
    <p:extLst>
      <p:ext uri="{BB962C8B-B14F-4D97-AF65-F5344CB8AC3E}">
        <p14:creationId xmlns:p14="http://schemas.microsoft.com/office/powerpoint/2010/main" val="40814262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TotalTime>
  <Words>202</Words>
  <Application>Microsoft Office PowerPoint</Application>
  <PresentationFormat>Widescreen</PresentationFormat>
  <Paragraphs>7</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Celestial</vt:lpstr>
      <vt:lpstr>A STUDY ON CASH MANAGEMENT OF  EQUIPMENTS</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2025-06-02T15:32:18Z</dcterms:created>
  <dcterms:modified xsi:type="dcterms:W3CDTF">2025-06-02T15:35:33Z</dcterms:modified>
</cp:coreProperties>
</file>