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88517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21989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57781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8768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36144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93695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6850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28492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5489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59785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0279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686108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9106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36912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0593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3616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91D3D-BBE2-43F7-92C1-E4855F5A7D38}" type="datetimeFigureOut">
              <a:rPr lang="en-IN" smtClean="0"/>
              <a:t>02-06-2025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CDFBF2A1-B412-4333-A5B0-14CC876FDE5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7320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2B7696-D52F-786D-EFEE-7A84A931C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798" y="2768600"/>
            <a:ext cx="8596668" cy="1320800"/>
          </a:xfrm>
        </p:spPr>
        <p:txBody>
          <a:bodyPr>
            <a:normAutofit/>
          </a:bodyPr>
          <a:lstStyle/>
          <a:p>
            <a:r>
              <a:rPr lang="en-US" sz="2800" b="1" dirty="0"/>
              <a:t>A study on capital structure of  automotive </a:t>
            </a:r>
            <a:r>
              <a:rPr lang="en-US" sz="2800" b="1" dirty="0" err="1"/>
              <a:t>pvt</a:t>
            </a:r>
            <a:r>
              <a:rPr lang="en-US" sz="2800" b="1" dirty="0"/>
              <a:t> ltd 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306469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DC41828-4551-629E-7DC4-68EBBB9EA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/>
          <a:lstStyle/>
          <a:p>
            <a:r>
              <a:rPr lang="en-US" sz="3600" b="1" dirty="0">
                <a:effectLst/>
                <a:ea typeface="Calibri" panose="020F0502020204030204" pitchFamily="34" charset="0"/>
              </a:rPr>
              <a:t>INTRODUCTION</a:t>
            </a:r>
            <a:endParaRPr lang="en-IN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4836F2-8A3D-B13E-CBE9-8C3ABE4A7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726" y="795481"/>
            <a:ext cx="9611591" cy="615603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Capital structure is a vital aspect of financial management, referring to the combination of debt and equity a firm uses to finance its operations and growth.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capital-intensive industries like automotive manufacturing, these decisions significantly influence a company's financial health, risk exposure, and profitability.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Automotive Pvt Ltd, a rising entity in the Indian automotive sector, operates in a highly competitive and dynamic environment, where strategic financial decisions are critical for sustaining expansion and innovation.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company’s long-term investments in technology, production facilities, and product development require substantial capital.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Therefore, an in-depth study of its capital structure is necessary to understand how it balances cost and risk in funding its operations.</a:t>
            </a:r>
          </a:p>
        </p:txBody>
      </p:sp>
    </p:spTree>
    <p:extLst>
      <p:ext uri="{BB962C8B-B14F-4D97-AF65-F5344CB8AC3E}">
        <p14:creationId xmlns:p14="http://schemas.microsoft.com/office/powerpoint/2010/main" val="2117461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135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A study on capital structure of  automotive pvt ltd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2025-06-02T15:28:44Z</dcterms:created>
  <dcterms:modified xsi:type="dcterms:W3CDTF">2025-06-02T15:31:28Z</dcterms:modified>
</cp:coreProperties>
</file>