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81977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8728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0912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59146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1832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5434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1343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313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8795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090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4631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3566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0238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5378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90938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6892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5AA13-981B-4C1F-BBC4-20CC73BB894F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B62A7D7-0F18-42D3-8BB9-00F7AEEC0E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120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A2B19CC-7808-E8F3-A20E-78A5C3DB4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243" y="260465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 STUDY ON BRAND PREFERENCE TOWARDS BATH SOAP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3709552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6BF5E-B730-49FE-8658-33E75A2E1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6238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3C5A9-8AF6-5E59-B1E3-5B69C1AD4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290" y="727363"/>
            <a:ext cx="9237519" cy="577734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In the fast-paced and highly competitive world of consumer goods, bath soaps hold a unique place as an essential part of daily personal hygiene routines. Despite being a basic necessity, the bath soap market has undergone tremendous changes over the years, with a growing emphasis on brand identity, product differentiation, and consumer perception. </a:t>
            </a:r>
          </a:p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As consumers become more health-conscious and brand-aware, their preferences for bath soap are increasingly influenced by a variety of factors, including quality, fragrance, ingredients, price, packaging, brand image, and promotional strategies. </a:t>
            </a:r>
          </a:p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The increasing availability of different types of soaps—herbal, antibacterial, moisturizing, fairness, and luxury soaps—has significantly expanded consumer choices, making brand preference a critical area of study for marketers. Today, brand loyalty is not just built on functionality but also on emotional connection, brand trust, and perceived value.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4527367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</TotalTime>
  <Words>170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BRAND PREFERENCE TOWARDS BATH SOAP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2025-06-12T13:11:14Z</dcterms:created>
  <dcterms:modified xsi:type="dcterms:W3CDTF">2025-06-12T13:53:14Z</dcterms:modified>
</cp:coreProperties>
</file>