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538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5607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442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6315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3285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9680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6828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3532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044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08146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091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2439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023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68463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03202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1258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140F6-EA65-4032-B4E5-166F729D641A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FD59FF6-AA4F-470F-B7E6-EFBD3DAEC7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9105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B18A479-8B0D-CA5C-2FC1-202281E3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107" y="2459182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A study of team effectiveness assessment measure in  infotech 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2409337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6B05324-1661-805C-68AD-9E9B5E477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89" y="156238"/>
            <a:ext cx="8596668" cy="1320800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 </a:t>
            </a:r>
            <a:endParaRPr lang="en-IN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F939A2-9EB0-0E50-E20A-BF79E10B9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509" y="831272"/>
            <a:ext cx="9279082" cy="6182591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3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fast-evolving information technology (Infotech) industry, teamwork is not just a collaborative function—it is a strategic asset. The growing complexity of software systems, demand for innovation, and adoption of agile and DevOps practices have intensified the reliance on team-based work structures.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3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Whether it is in software development, project management, technical support, or innovation hubs, teams play a crucial role in driving productivity, meeting deadlines, and delivering quality outcomes.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3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 a result, understanding and improving team effectiveness has become a central focus for Infotech organizations seeking a competitive edge in a demanding global market.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3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Team effectiveness refers to the capacity of a group to achieve its objectives while maintaining a healthy and collaborative environment. An effective team is one that not only delivers results but also fosters employee engagement, encourages creativity, and adapts to changing conditions.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4075863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168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of team effectiveness assessment measure in  infotech </vt:lpstr>
      <vt:lpstr>INTRODUCTION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2025-06-02T15:24:33Z</dcterms:created>
  <dcterms:modified xsi:type="dcterms:W3CDTF">2025-06-02T15:57:49Z</dcterms:modified>
</cp:coreProperties>
</file>